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3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55" r:id="rId1"/>
    <p:sldMasterId id="2147484308" r:id="rId2"/>
    <p:sldMasterId id="2147484414" r:id="rId3"/>
    <p:sldMasterId id="2147484468" r:id="rId4"/>
  </p:sldMasterIdLst>
  <p:notesMasterIdLst>
    <p:notesMasterId r:id="rId23"/>
  </p:notesMasterIdLst>
  <p:handoutMasterIdLst>
    <p:handoutMasterId r:id="rId24"/>
  </p:handoutMasterIdLst>
  <p:sldIdLst>
    <p:sldId id="413" r:id="rId5"/>
    <p:sldId id="696" r:id="rId6"/>
    <p:sldId id="273" r:id="rId7"/>
    <p:sldId id="697" r:id="rId8"/>
    <p:sldId id="258" r:id="rId9"/>
    <p:sldId id="260" r:id="rId10"/>
    <p:sldId id="698" r:id="rId11"/>
    <p:sldId id="257" r:id="rId12"/>
    <p:sldId id="270" r:id="rId13"/>
    <p:sldId id="272" r:id="rId14"/>
    <p:sldId id="699" r:id="rId15"/>
    <p:sldId id="263" r:id="rId16"/>
    <p:sldId id="262" r:id="rId17"/>
    <p:sldId id="264" r:id="rId18"/>
    <p:sldId id="266" r:id="rId19"/>
    <p:sldId id="269" r:id="rId20"/>
    <p:sldId id="700" r:id="rId21"/>
    <p:sldId id="268" r:id="rId22"/>
  </p:sldIdLst>
  <p:sldSz cx="12188825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">
          <p15:clr>
            <a:srgbClr val="A4A3A4"/>
          </p15:clr>
        </p15:guide>
        <p15:guide id="2" orient="horz" pos="4096">
          <p15:clr>
            <a:srgbClr val="A4A3A4"/>
          </p15:clr>
        </p15:guide>
        <p15:guide id="3" orient="horz" pos="3688">
          <p15:clr>
            <a:srgbClr val="A4A3A4"/>
          </p15:clr>
        </p15:guide>
        <p15:guide id="4" orient="horz" pos="760">
          <p15:clr>
            <a:srgbClr val="A4A3A4"/>
          </p15:clr>
        </p15:guide>
        <p15:guide id="5" orient="horz" pos="488">
          <p15:clr>
            <a:srgbClr val="A4A3A4"/>
          </p15:clr>
        </p15:guide>
        <p15:guide id="6" pos="309">
          <p15:clr>
            <a:srgbClr val="A4A3A4"/>
          </p15:clr>
        </p15:guide>
        <p15:guide id="7" pos="7371">
          <p15:clr>
            <a:srgbClr val="A4A3A4"/>
          </p15:clr>
        </p15:guide>
        <p15:guide id="8" pos="3839">
          <p15:clr>
            <a:srgbClr val="A4A3A4"/>
          </p15:clr>
        </p15:guide>
        <p15:guide id="9" orient="horz" pos="4216">
          <p15:clr>
            <a:srgbClr val="A4A3A4"/>
          </p15:clr>
        </p15:guide>
        <p15:guide id="10" orient="horz" pos="3742">
          <p15:clr>
            <a:srgbClr val="A4A3A4"/>
          </p15:clr>
        </p15:guide>
        <p15:guide id="11" pos="565">
          <p15:clr>
            <a:srgbClr val="A4A3A4"/>
          </p15:clr>
        </p15:guide>
        <p15:guide id="12" pos="7019">
          <p15:clr>
            <a:srgbClr val="A4A3A4"/>
          </p15:clr>
        </p15:guide>
        <p15:guide id="13" pos="7505">
          <p15:clr>
            <a:srgbClr val="A4A3A4"/>
          </p15:clr>
        </p15:guide>
        <p15:guide id="14" pos="4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EE12"/>
    <a:srgbClr val="009FDB"/>
    <a:srgbClr val="FF6600"/>
    <a:srgbClr val="00A249"/>
    <a:srgbClr val="920000"/>
    <a:srgbClr val="820000"/>
    <a:srgbClr val="AC0000"/>
    <a:srgbClr val="4CA90C"/>
    <a:srgbClr val="007A3E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145" autoAdjust="0"/>
    <p:restoredTop sz="88769" autoAdjust="0"/>
  </p:normalViewPr>
  <p:slideViewPr>
    <p:cSldViewPr snapToGrid="0">
      <p:cViewPr varScale="1">
        <p:scale>
          <a:sx n="92" d="100"/>
          <a:sy n="92" d="100"/>
        </p:scale>
        <p:origin x="96" y="438"/>
      </p:cViewPr>
      <p:guideLst>
        <p:guide orient="horz" pos="232"/>
        <p:guide orient="horz" pos="4096"/>
        <p:guide orient="horz" pos="3688"/>
        <p:guide orient="horz" pos="760"/>
        <p:guide orient="horz" pos="488"/>
        <p:guide pos="309"/>
        <p:guide pos="7371"/>
        <p:guide pos="3839"/>
        <p:guide orient="horz" pos="4216"/>
        <p:guide orient="horz" pos="3742"/>
        <p:guide pos="565"/>
        <p:guide pos="7019"/>
        <p:guide pos="7505"/>
        <p:guide pos="445"/>
      </p:guideLst>
    </p:cSldViewPr>
  </p:slideViewPr>
  <p:outlineViewPr>
    <p:cViewPr>
      <p:scale>
        <a:sx n="33" d="100"/>
        <a:sy n="33" d="100"/>
      </p:scale>
      <p:origin x="0" y="555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20" d="100"/>
        <a:sy n="120" d="100"/>
      </p:scale>
      <p:origin x="0" y="-2712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5E85A6-9D5E-46DD-BF34-44803D8BF5F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3468921-91E9-4BE4-8C19-F17BE9D9A6AD}">
      <dgm:prSet/>
      <dgm:spPr/>
      <dgm:t>
        <a:bodyPr/>
        <a:lstStyle/>
        <a:p>
          <a:r>
            <a:rPr lang="en-US"/>
            <a:t>Discovery</a:t>
          </a:r>
        </a:p>
      </dgm:t>
    </dgm:pt>
    <dgm:pt modelId="{EDA90C88-3782-4B63-9359-1745DBF8754C}" type="parTrans" cxnId="{0F62DD2E-AF3D-4775-A071-2E3C7D292CAF}">
      <dgm:prSet/>
      <dgm:spPr/>
      <dgm:t>
        <a:bodyPr/>
        <a:lstStyle/>
        <a:p>
          <a:endParaRPr lang="en-US"/>
        </a:p>
      </dgm:t>
    </dgm:pt>
    <dgm:pt modelId="{A368DD42-DE24-47BE-9171-B51537EB8CFE}" type="sibTrans" cxnId="{0F62DD2E-AF3D-4775-A071-2E3C7D292CAF}">
      <dgm:prSet/>
      <dgm:spPr/>
      <dgm:t>
        <a:bodyPr/>
        <a:lstStyle/>
        <a:p>
          <a:endParaRPr lang="en-US"/>
        </a:p>
      </dgm:t>
    </dgm:pt>
    <dgm:pt modelId="{97D5AFA0-54A2-4051-9275-6D1996F3196D}">
      <dgm:prSet/>
      <dgm:spPr/>
      <dgm:t>
        <a:bodyPr/>
        <a:lstStyle/>
        <a:p>
          <a:r>
            <a:rPr lang="en-US"/>
            <a:t>Log into the device(Ansible)</a:t>
          </a:r>
        </a:p>
      </dgm:t>
    </dgm:pt>
    <dgm:pt modelId="{AD55B372-BD17-4846-BB2E-E6D4AEE9422A}" type="parTrans" cxnId="{20DF01EB-45BD-46D7-A2F1-602E6135F137}">
      <dgm:prSet/>
      <dgm:spPr/>
      <dgm:t>
        <a:bodyPr/>
        <a:lstStyle/>
        <a:p>
          <a:endParaRPr lang="en-US"/>
        </a:p>
      </dgm:t>
    </dgm:pt>
    <dgm:pt modelId="{D232BAE7-2704-4573-9024-8464CB0BA2F6}" type="sibTrans" cxnId="{20DF01EB-45BD-46D7-A2F1-602E6135F137}">
      <dgm:prSet/>
      <dgm:spPr/>
      <dgm:t>
        <a:bodyPr/>
        <a:lstStyle/>
        <a:p>
          <a:endParaRPr lang="en-US"/>
        </a:p>
      </dgm:t>
    </dgm:pt>
    <dgm:pt modelId="{85C887B1-9C92-407C-AFC1-A9FF9E1AC805}">
      <dgm:prSet/>
      <dgm:spPr/>
      <dgm:t>
        <a:bodyPr/>
        <a:lstStyle/>
        <a:p>
          <a:r>
            <a:rPr lang="en-US"/>
            <a:t>Execute a command and capture output(Ansible)</a:t>
          </a:r>
        </a:p>
      </dgm:t>
    </dgm:pt>
    <dgm:pt modelId="{F6139687-40D2-40BB-B091-354E647E45BB}" type="parTrans" cxnId="{5A06B72B-14D2-4F31-B7BD-9CC23FBC4D3B}">
      <dgm:prSet/>
      <dgm:spPr/>
      <dgm:t>
        <a:bodyPr/>
        <a:lstStyle/>
        <a:p>
          <a:endParaRPr lang="en-US"/>
        </a:p>
      </dgm:t>
    </dgm:pt>
    <dgm:pt modelId="{8964B97B-DFBF-4710-8CC8-6F0BD69C9E8C}" type="sibTrans" cxnId="{5A06B72B-14D2-4F31-B7BD-9CC23FBC4D3B}">
      <dgm:prSet/>
      <dgm:spPr/>
      <dgm:t>
        <a:bodyPr/>
        <a:lstStyle/>
        <a:p>
          <a:endParaRPr lang="en-US"/>
        </a:p>
      </dgm:t>
    </dgm:pt>
    <dgm:pt modelId="{F24BAB33-8D46-4411-A15C-E24FB453F107}">
      <dgm:prSet/>
      <dgm:spPr/>
      <dgm:t>
        <a:bodyPr/>
        <a:lstStyle/>
        <a:p>
          <a:r>
            <a:rPr lang="en-US" dirty="0"/>
            <a:t>Extract applicable data from the output(Ansible)</a:t>
          </a:r>
        </a:p>
      </dgm:t>
    </dgm:pt>
    <dgm:pt modelId="{F435F945-B702-4A5E-B3D4-D49F72395660}" type="parTrans" cxnId="{ED9E13B0-8A19-4CBF-8E7A-91E27036EE00}">
      <dgm:prSet/>
      <dgm:spPr/>
      <dgm:t>
        <a:bodyPr/>
        <a:lstStyle/>
        <a:p>
          <a:endParaRPr lang="en-US"/>
        </a:p>
      </dgm:t>
    </dgm:pt>
    <dgm:pt modelId="{FAAF1FF2-BA04-4DD2-8519-58D9A4949018}" type="sibTrans" cxnId="{ED9E13B0-8A19-4CBF-8E7A-91E27036EE00}">
      <dgm:prSet/>
      <dgm:spPr/>
      <dgm:t>
        <a:bodyPr/>
        <a:lstStyle/>
        <a:p>
          <a:endParaRPr lang="en-US"/>
        </a:p>
      </dgm:t>
    </dgm:pt>
    <dgm:pt modelId="{7E39D099-16B0-4D11-B1D7-127B38B3F6E1}">
      <dgm:prSet/>
      <dgm:spPr/>
      <dgm:t>
        <a:bodyPr/>
        <a:lstStyle/>
        <a:p>
          <a:r>
            <a:rPr lang="en-US"/>
            <a:t>Processing Info</a:t>
          </a:r>
        </a:p>
      </dgm:t>
    </dgm:pt>
    <dgm:pt modelId="{4AD23E48-5C22-44DF-B0F5-9DEFB4647696}" type="parTrans" cxnId="{F5398EA9-21AC-46CE-96DE-CE0094337CFE}">
      <dgm:prSet/>
      <dgm:spPr/>
      <dgm:t>
        <a:bodyPr/>
        <a:lstStyle/>
        <a:p>
          <a:endParaRPr lang="en-US"/>
        </a:p>
      </dgm:t>
    </dgm:pt>
    <dgm:pt modelId="{13ADE855-51B3-422F-AE5E-603B71705842}" type="sibTrans" cxnId="{F5398EA9-21AC-46CE-96DE-CE0094337CFE}">
      <dgm:prSet/>
      <dgm:spPr/>
      <dgm:t>
        <a:bodyPr/>
        <a:lstStyle/>
        <a:p>
          <a:endParaRPr lang="en-US"/>
        </a:p>
      </dgm:t>
    </dgm:pt>
    <dgm:pt modelId="{FC4B1B1C-2EE4-4A34-AEAC-E7DDDE33C3A3}">
      <dgm:prSet/>
      <dgm:spPr/>
      <dgm:t>
        <a:bodyPr/>
        <a:lstStyle/>
        <a:p>
          <a:r>
            <a:rPr lang="en-US"/>
            <a:t>Analyze Data(Python)</a:t>
          </a:r>
        </a:p>
      </dgm:t>
    </dgm:pt>
    <dgm:pt modelId="{305A55A1-146E-4196-857F-4CB80BFBEF1C}" type="parTrans" cxnId="{C5F6EBD6-04A1-4E7D-B428-11E1CBB127BC}">
      <dgm:prSet/>
      <dgm:spPr/>
      <dgm:t>
        <a:bodyPr/>
        <a:lstStyle/>
        <a:p>
          <a:endParaRPr lang="en-US"/>
        </a:p>
      </dgm:t>
    </dgm:pt>
    <dgm:pt modelId="{231AED5B-3377-4B84-968A-5C5D6E3B221B}" type="sibTrans" cxnId="{C5F6EBD6-04A1-4E7D-B428-11E1CBB127BC}">
      <dgm:prSet/>
      <dgm:spPr/>
      <dgm:t>
        <a:bodyPr/>
        <a:lstStyle/>
        <a:p>
          <a:endParaRPr lang="en-US"/>
        </a:p>
      </dgm:t>
    </dgm:pt>
    <dgm:pt modelId="{8E618789-D252-4572-B286-7BDA168ADB7A}">
      <dgm:prSet/>
      <dgm:spPr/>
      <dgm:t>
        <a:bodyPr/>
        <a:lstStyle/>
        <a:p>
          <a:r>
            <a:rPr lang="en-US"/>
            <a:t>Process the data(Python)</a:t>
          </a:r>
        </a:p>
      </dgm:t>
    </dgm:pt>
    <dgm:pt modelId="{27E41178-9145-4855-896D-9DBAC3A615E2}" type="parTrans" cxnId="{FAEF21C5-FFCD-4102-ADF5-DC1E50FF5127}">
      <dgm:prSet/>
      <dgm:spPr/>
      <dgm:t>
        <a:bodyPr/>
        <a:lstStyle/>
        <a:p>
          <a:endParaRPr lang="en-US"/>
        </a:p>
      </dgm:t>
    </dgm:pt>
    <dgm:pt modelId="{50C237D0-71D7-4E5A-BD12-06DA611B57CC}" type="sibTrans" cxnId="{FAEF21C5-FFCD-4102-ADF5-DC1E50FF5127}">
      <dgm:prSet/>
      <dgm:spPr/>
      <dgm:t>
        <a:bodyPr/>
        <a:lstStyle/>
        <a:p>
          <a:endParaRPr lang="en-US"/>
        </a:p>
      </dgm:t>
    </dgm:pt>
    <dgm:pt modelId="{3F403A2C-4701-428F-89DB-A2A6A2E91EC1}">
      <dgm:prSet/>
      <dgm:spPr/>
      <dgm:t>
        <a:bodyPr/>
        <a:lstStyle/>
        <a:p>
          <a:r>
            <a:rPr lang="en-US"/>
            <a:t>Generating templates(Python)</a:t>
          </a:r>
        </a:p>
      </dgm:t>
    </dgm:pt>
    <dgm:pt modelId="{B546EA42-DB51-46CE-B723-4C712B520F78}" type="parTrans" cxnId="{F0AB6594-43FE-45FD-877B-22D4B6B8DC52}">
      <dgm:prSet/>
      <dgm:spPr/>
      <dgm:t>
        <a:bodyPr/>
        <a:lstStyle/>
        <a:p>
          <a:endParaRPr lang="en-US"/>
        </a:p>
      </dgm:t>
    </dgm:pt>
    <dgm:pt modelId="{3CC45C37-ED1B-42C7-8A01-39C160D2D0EF}" type="sibTrans" cxnId="{F0AB6594-43FE-45FD-877B-22D4B6B8DC52}">
      <dgm:prSet/>
      <dgm:spPr/>
      <dgm:t>
        <a:bodyPr/>
        <a:lstStyle/>
        <a:p>
          <a:endParaRPr lang="en-US"/>
        </a:p>
      </dgm:t>
    </dgm:pt>
    <dgm:pt modelId="{4FEAE476-7B5F-49F6-8A4A-846125B2B49A}">
      <dgm:prSet/>
      <dgm:spPr/>
      <dgm:t>
        <a:bodyPr/>
        <a:lstStyle/>
        <a:p>
          <a:r>
            <a:rPr lang="en-US"/>
            <a:t>Configure</a:t>
          </a:r>
        </a:p>
      </dgm:t>
    </dgm:pt>
    <dgm:pt modelId="{69D32F09-C9B7-4DAE-8FE5-787A90BB8056}" type="parTrans" cxnId="{4F957E91-61BA-4734-A355-BD44DD30D551}">
      <dgm:prSet/>
      <dgm:spPr/>
      <dgm:t>
        <a:bodyPr/>
        <a:lstStyle/>
        <a:p>
          <a:endParaRPr lang="en-US"/>
        </a:p>
      </dgm:t>
    </dgm:pt>
    <dgm:pt modelId="{92449FE3-7FFA-4018-A140-3CD3E6D93D1E}" type="sibTrans" cxnId="{4F957E91-61BA-4734-A355-BD44DD30D551}">
      <dgm:prSet/>
      <dgm:spPr/>
      <dgm:t>
        <a:bodyPr/>
        <a:lstStyle/>
        <a:p>
          <a:endParaRPr lang="en-US"/>
        </a:p>
      </dgm:t>
    </dgm:pt>
    <dgm:pt modelId="{E1E95CB4-A6A4-4F46-823E-C7B6A11B4724}">
      <dgm:prSet/>
      <dgm:spPr/>
      <dgm:t>
        <a:bodyPr/>
        <a:lstStyle/>
        <a:p>
          <a:r>
            <a:rPr lang="en-US"/>
            <a:t>Push out Configuration(Ansible)</a:t>
          </a:r>
        </a:p>
      </dgm:t>
    </dgm:pt>
    <dgm:pt modelId="{F92A1CC3-8E15-410F-897D-997099BD924A}" type="parTrans" cxnId="{A63B4C08-48E4-4697-BE1B-8EAD4CBD814A}">
      <dgm:prSet/>
      <dgm:spPr/>
      <dgm:t>
        <a:bodyPr/>
        <a:lstStyle/>
        <a:p>
          <a:endParaRPr lang="en-US"/>
        </a:p>
      </dgm:t>
    </dgm:pt>
    <dgm:pt modelId="{520B6CA6-AA43-488E-92F4-1F9DEF39F7D2}" type="sibTrans" cxnId="{A63B4C08-48E4-4697-BE1B-8EAD4CBD814A}">
      <dgm:prSet/>
      <dgm:spPr/>
      <dgm:t>
        <a:bodyPr/>
        <a:lstStyle/>
        <a:p>
          <a:endParaRPr lang="en-US"/>
        </a:p>
      </dgm:t>
    </dgm:pt>
    <dgm:pt modelId="{CD127FA6-6579-4A53-847A-575C6818C449}">
      <dgm:prSet/>
      <dgm:spPr/>
      <dgm:t>
        <a:bodyPr/>
        <a:lstStyle/>
        <a:p>
          <a:r>
            <a:rPr lang="en-US" dirty="0"/>
            <a:t>Validate(Ansible)</a:t>
          </a:r>
        </a:p>
      </dgm:t>
    </dgm:pt>
    <dgm:pt modelId="{20B9DC7F-F1A1-4EE4-A789-67752681275C}" type="parTrans" cxnId="{925EDE54-3EE9-403A-B1F6-7603B8CF5C40}">
      <dgm:prSet/>
      <dgm:spPr/>
      <dgm:t>
        <a:bodyPr/>
        <a:lstStyle/>
        <a:p>
          <a:endParaRPr lang="en-US"/>
        </a:p>
      </dgm:t>
    </dgm:pt>
    <dgm:pt modelId="{C5C81EE2-1552-45D0-87A6-57A08D2F5580}" type="sibTrans" cxnId="{925EDE54-3EE9-403A-B1F6-7603B8CF5C40}">
      <dgm:prSet/>
      <dgm:spPr/>
      <dgm:t>
        <a:bodyPr/>
        <a:lstStyle/>
        <a:p>
          <a:endParaRPr lang="en-US"/>
        </a:p>
      </dgm:t>
    </dgm:pt>
    <dgm:pt modelId="{2739D523-C117-4294-8FC3-A24E1709C2F5}" type="pres">
      <dgm:prSet presAssocID="{985E85A6-9D5E-46DD-BF34-44803D8BF5F3}" presName="vert0" presStyleCnt="0">
        <dgm:presLayoutVars>
          <dgm:dir/>
          <dgm:animOne val="branch"/>
          <dgm:animLvl val="lvl"/>
        </dgm:presLayoutVars>
      </dgm:prSet>
      <dgm:spPr/>
    </dgm:pt>
    <dgm:pt modelId="{74762623-C002-4F60-A346-69E0D56D4F53}" type="pres">
      <dgm:prSet presAssocID="{B3468921-91E9-4BE4-8C19-F17BE9D9A6AD}" presName="thickLine" presStyleLbl="alignNode1" presStyleIdx="0" presStyleCnt="3"/>
      <dgm:spPr/>
    </dgm:pt>
    <dgm:pt modelId="{20872010-CEA2-4003-BFA6-31B3E0859D87}" type="pres">
      <dgm:prSet presAssocID="{B3468921-91E9-4BE4-8C19-F17BE9D9A6AD}" presName="horz1" presStyleCnt="0"/>
      <dgm:spPr/>
    </dgm:pt>
    <dgm:pt modelId="{C1301DAD-631F-475B-AB89-2309CB8C8D8A}" type="pres">
      <dgm:prSet presAssocID="{B3468921-91E9-4BE4-8C19-F17BE9D9A6AD}" presName="tx1" presStyleLbl="revTx" presStyleIdx="0" presStyleCnt="11"/>
      <dgm:spPr/>
    </dgm:pt>
    <dgm:pt modelId="{AB95D3F1-0180-495A-AFC3-50540252446C}" type="pres">
      <dgm:prSet presAssocID="{B3468921-91E9-4BE4-8C19-F17BE9D9A6AD}" presName="vert1" presStyleCnt="0"/>
      <dgm:spPr/>
    </dgm:pt>
    <dgm:pt modelId="{05C9B7E3-4CE8-49B5-9D55-D3601AA3D722}" type="pres">
      <dgm:prSet presAssocID="{97D5AFA0-54A2-4051-9275-6D1996F3196D}" presName="vertSpace2a" presStyleCnt="0"/>
      <dgm:spPr/>
    </dgm:pt>
    <dgm:pt modelId="{5974AE0F-D392-4FC6-B3C8-AB67345BD831}" type="pres">
      <dgm:prSet presAssocID="{97D5AFA0-54A2-4051-9275-6D1996F3196D}" presName="horz2" presStyleCnt="0"/>
      <dgm:spPr/>
    </dgm:pt>
    <dgm:pt modelId="{4DABE17C-C040-4D06-970C-AB7706D4E201}" type="pres">
      <dgm:prSet presAssocID="{97D5AFA0-54A2-4051-9275-6D1996F3196D}" presName="horzSpace2" presStyleCnt="0"/>
      <dgm:spPr/>
    </dgm:pt>
    <dgm:pt modelId="{E0D8E016-ABC6-41B1-94EE-F3081BAA49E8}" type="pres">
      <dgm:prSet presAssocID="{97D5AFA0-54A2-4051-9275-6D1996F3196D}" presName="tx2" presStyleLbl="revTx" presStyleIdx="1" presStyleCnt="11"/>
      <dgm:spPr/>
    </dgm:pt>
    <dgm:pt modelId="{435D1A49-E659-4E29-AE2B-174FECB0B0B1}" type="pres">
      <dgm:prSet presAssocID="{97D5AFA0-54A2-4051-9275-6D1996F3196D}" presName="vert2" presStyleCnt="0"/>
      <dgm:spPr/>
    </dgm:pt>
    <dgm:pt modelId="{A112C23E-3405-4B5B-84A9-BDC19B064886}" type="pres">
      <dgm:prSet presAssocID="{97D5AFA0-54A2-4051-9275-6D1996F3196D}" presName="thinLine2b" presStyleLbl="callout" presStyleIdx="0" presStyleCnt="8"/>
      <dgm:spPr/>
    </dgm:pt>
    <dgm:pt modelId="{403D2209-D21B-4EAF-BA9F-6B92214ADF24}" type="pres">
      <dgm:prSet presAssocID="{97D5AFA0-54A2-4051-9275-6D1996F3196D}" presName="vertSpace2b" presStyleCnt="0"/>
      <dgm:spPr/>
    </dgm:pt>
    <dgm:pt modelId="{7A1FF79B-FE2A-4E35-BD3D-BA8AFC4883E2}" type="pres">
      <dgm:prSet presAssocID="{85C887B1-9C92-407C-AFC1-A9FF9E1AC805}" presName="horz2" presStyleCnt="0"/>
      <dgm:spPr/>
    </dgm:pt>
    <dgm:pt modelId="{F54E4550-9D6B-4201-BD59-DE30034C8FBD}" type="pres">
      <dgm:prSet presAssocID="{85C887B1-9C92-407C-AFC1-A9FF9E1AC805}" presName="horzSpace2" presStyleCnt="0"/>
      <dgm:spPr/>
    </dgm:pt>
    <dgm:pt modelId="{C5F46F62-7130-4078-8C66-9394D4632091}" type="pres">
      <dgm:prSet presAssocID="{85C887B1-9C92-407C-AFC1-A9FF9E1AC805}" presName="tx2" presStyleLbl="revTx" presStyleIdx="2" presStyleCnt="11"/>
      <dgm:spPr/>
    </dgm:pt>
    <dgm:pt modelId="{16FE5C40-881E-4303-A992-366C205EA92D}" type="pres">
      <dgm:prSet presAssocID="{85C887B1-9C92-407C-AFC1-A9FF9E1AC805}" presName="vert2" presStyleCnt="0"/>
      <dgm:spPr/>
    </dgm:pt>
    <dgm:pt modelId="{518C95A6-6800-44F2-95D8-73463A7B00A2}" type="pres">
      <dgm:prSet presAssocID="{85C887B1-9C92-407C-AFC1-A9FF9E1AC805}" presName="thinLine2b" presStyleLbl="callout" presStyleIdx="1" presStyleCnt="8"/>
      <dgm:spPr/>
    </dgm:pt>
    <dgm:pt modelId="{3D7F07B3-9CB1-4715-AF47-816946F31BCA}" type="pres">
      <dgm:prSet presAssocID="{85C887B1-9C92-407C-AFC1-A9FF9E1AC805}" presName="vertSpace2b" presStyleCnt="0"/>
      <dgm:spPr/>
    </dgm:pt>
    <dgm:pt modelId="{8F97034A-5F42-4725-B40D-647C71FD220C}" type="pres">
      <dgm:prSet presAssocID="{F24BAB33-8D46-4411-A15C-E24FB453F107}" presName="horz2" presStyleCnt="0"/>
      <dgm:spPr/>
    </dgm:pt>
    <dgm:pt modelId="{CC4D1131-3AD6-42E6-B9AD-799D69A53292}" type="pres">
      <dgm:prSet presAssocID="{F24BAB33-8D46-4411-A15C-E24FB453F107}" presName="horzSpace2" presStyleCnt="0"/>
      <dgm:spPr/>
    </dgm:pt>
    <dgm:pt modelId="{EC576625-4EA3-4791-8103-49C71BD29D80}" type="pres">
      <dgm:prSet presAssocID="{F24BAB33-8D46-4411-A15C-E24FB453F107}" presName="tx2" presStyleLbl="revTx" presStyleIdx="3" presStyleCnt="11"/>
      <dgm:spPr/>
    </dgm:pt>
    <dgm:pt modelId="{C7C0F359-909E-44AF-9FDE-0B7C8591A92C}" type="pres">
      <dgm:prSet presAssocID="{F24BAB33-8D46-4411-A15C-E24FB453F107}" presName="vert2" presStyleCnt="0"/>
      <dgm:spPr/>
    </dgm:pt>
    <dgm:pt modelId="{90327CFA-F701-4539-91EA-4400D3A49280}" type="pres">
      <dgm:prSet presAssocID="{F24BAB33-8D46-4411-A15C-E24FB453F107}" presName="thinLine2b" presStyleLbl="callout" presStyleIdx="2" presStyleCnt="8"/>
      <dgm:spPr/>
    </dgm:pt>
    <dgm:pt modelId="{00F5AED0-7A0B-404B-BDD6-BBD99B5DD5CD}" type="pres">
      <dgm:prSet presAssocID="{F24BAB33-8D46-4411-A15C-E24FB453F107}" presName="vertSpace2b" presStyleCnt="0"/>
      <dgm:spPr/>
    </dgm:pt>
    <dgm:pt modelId="{DA998321-818B-498E-A8FA-0D6E2BCE1575}" type="pres">
      <dgm:prSet presAssocID="{7E39D099-16B0-4D11-B1D7-127B38B3F6E1}" presName="thickLine" presStyleLbl="alignNode1" presStyleIdx="1" presStyleCnt="3"/>
      <dgm:spPr/>
    </dgm:pt>
    <dgm:pt modelId="{EF9DFE1C-004E-47CD-8DB4-F5369F52A1CB}" type="pres">
      <dgm:prSet presAssocID="{7E39D099-16B0-4D11-B1D7-127B38B3F6E1}" presName="horz1" presStyleCnt="0"/>
      <dgm:spPr/>
    </dgm:pt>
    <dgm:pt modelId="{4F4B66FB-BB74-4C4D-ACFC-C268F57E003B}" type="pres">
      <dgm:prSet presAssocID="{7E39D099-16B0-4D11-B1D7-127B38B3F6E1}" presName="tx1" presStyleLbl="revTx" presStyleIdx="4" presStyleCnt="11"/>
      <dgm:spPr/>
    </dgm:pt>
    <dgm:pt modelId="{1846F6F6-49C2-4B32-89F8-C857BAEAE1E2}" type="pres">
      <dgm:prSet presAssocID="{7E39D099-16B0-4D11-B1D7-127B38B3F6E1}" presName="vert1" presStyleCnt="0"/>
      <dgm:spPr/>
    </dgm:pt>
    <dgm:pt modelId="{D9886614-8266-4E37-92B5-9046025E6446}" type="pres">
      <dgm:prSet presAssocID="{FC4B1B1C-2EE4-4A34-AEAC-E7DDDE33C3A3}" presName="vertSpace2a" presStyleCnt="0"/>
      <dgm:spPr/>
    </dgm:pt>
    <dgm:pt modelId="{8E4D7238-8EAE-4259-B522-70837A92CAA8}" type="pres">
      <dgm:prSet presAssocID="{FC4B1B1C-2EE4-4A34-AEAC-E7DDDE33C3A3}" presName="horz2" presStyleCnt="0"/>
      <dgm:spPr/>
    </dgm:pt>
    <dgm:pt modelId="{E0A933E0-5E88-4057-94BA-3DD4302EC0BF}" type="pres">
      <dgm:prSet presAssocID="{FC4B1B1C-2EE4-4A34-AEAC-E7DDDE33C3A3}" presName="horzSpace2" presStyleCnt="0"/>
      <dgm:spPr/>
    </dgm:pt>
    <dgm:pt modelId="{68C82DBD-B66C-4C87-BB5C-AB417E3C0E2E}" type="pres">
      <dgm:prSet presAssocID="{FC4B1B1C-2EE4-4A34-AEAC-E7DDDE33C3A3}" presName="tx2" presStyleLbl="revTx" presStyleIdx="5" presStyleCnt="11"/>
      <dgm:spPr/>
    </dgm:pt>
    <dgm:pt modelId="{D240A649-10AA-42C9-A3C1-50691E1F1197}" type="pres">
      <dgm:prSet presAssocID="{FC4B1B1C-2EE4-4A34-AEAC-E7DDDE33C3A3}" presName="vert2" presStyleCnt="0"/>
      <dgm:spPr/>
    </dgm:pt>
    <dgm:pt modelId="{E99967BB-528A-4956-ABED-87E1EBB8632C}" type="pres">
      <dgm:prSet presAssocID="{FC4B1B1C-2EE4-4A34-AEAC-E7DDDE33C3A3}" presName="thinLine2b" presStyleLbl="callout" presStyleIdx="3" presStyleCnt="8"/>
      <dgm:spPr/>
    </dgm:pt>
    <dgm:pt modelId="{A7DE20F8-51D3-4AE5-914F-051F6DEC3D3C}" type="pres">
      <dgm:prSet presAssocID="{FC4B1B1C-2EE4-4A34-AEAC-E7DDDE33C3A3}" presName="vertSpace2b" presStyleCnt="0"/>
      <dgm:spPr/>
    </dgm:pt>
    <dgm:pt modelId="{2189164A-9BCB-44AE-BADC-166BA7415D8A}" type="pres">
      <dgm:prSet presAssocID="{8E618789-D252-4572-B286-7BDA168ADB7A}" presName="horz2" presStyleCnt="0"/>
      <dgm:spPr/>
    </dgm:pt>
    <dgm:pt modelId="{C8EFC520-428A-47D0-BC9F-185DDE75562C}" type="pres">
      <dgm:prSet presAssocID="{8E618789-D252-4572-B286-7BDA168ADB7A}" presName="horzSpace2" presStyleCnt="0"/>
      <dgm:spPr/>
    </dgm:pt>
    <dgm:pt modelId="{F7EEC2D0-1FD9-4AD1-98EB-A65918400F67}" type="pres">
      <dgm:prSet presAssocID="{8E618789-D252-4572-B286-7BDA168ADB7A}" presName="tx2" presStyleLbl="revTx" presStyleIdx="6" presStyleCnt="11"/>
      <dgm:spPr/>
    </dgm:pt>
    <dgm:pt modelId="{5B2C0B2B-7B5C-4396-B99F-02FA699649EE}" type="pres">
      <dgm:prSet presAssocID="{8E618789-D252-4572-B286-7BDA168ADB7A}" presName="vert2" presStyleCnt="0"/>
      <dgm:spPr/>
    </dgm:pt>
    <dgm:pt modelId="{8C426431-2B26-4A42-80DF-F71A13E4EE67}" type="pres">
      <dgm:prSet presAssocID="{8E618789-D252-4572-B286-7BDA168ADB7A}" presName="thinLine2b" presStyleLbl="callout" presStyleIdx="4" presStyleCnt="8"/>
      <dgm:spPr/>
    </dgm:pt>
    <dgm:pt modelId="{B1081228-33B2-436B-B178-542CC9381948}" type="pres">
      <dgm:prSet presAssocID="{8E618789-D252-4572-B286-7BDA168ADB7A}" presName="vertSpace2b" presStyleCnt="0"/>
      <dgm:spPr/>
    </dgm:pt>
    <dgm:pt modelId="{8AC21264-1585-4688-9549-A3ED475BFEA6}" type="pres">
      <dgm:prSet presAssocID="{3F403A2C-4701-428F-89DB-A2A6A2E91EC1}" presName="horz2" presStyleCnt="0"/>
      <dgm:spPr/>
    </dgm:pt>
    <dgm:pt modelId="{DA785891-2E41-427B-9C38-6C9B0413F385}" type="pres">
      <dgm:prSet presAssocID="{3F403A2C-4701-428F-89DB-A2A6A2E91EC1}" presName="horzSpace2" presStyleCnt="0"/>
      <dgm:spPr/>
    </dgm:pt>
    <dgm:pt modelId="{9679C3B7-EB04-497B-B45D-EADF71161445}" type="pres">
      <dgm:prSet presAssocID="{3F403A2C-4701-428F-89DB-A2A6A2E91EC1}" presName="tx2" presStyleLbl="revTx" presStyleIdx="7" presStyleCnt="11"/>
      <dgm:spPr/>
    </dgm:pt>
    <dgm:pt modelId="{108D4599-60BA-4063-A905-73CF075B789D}" type="pres">
      <dgm:prSet presAssocID="{3F403A2C-4701-428F-89DB-A2A6A2E91EC1}" presName="vert2" presStyleCnt="0"/>
      <dgm:spPr/>
    </dgm:pt>
    <dgm:pt modelId="{B46390F3-30AB-47E2-BC16-017429EACA73}" type="pres">
      <dgm:prSet presAssocID="{3F403A2C-4701-428F-89DB-A2A6A2E91EC1}" presName="thinLine2b" presStyleLbl="callout" presStyleIdx="5" presStyleCnt="8"/>
      <dgm:spPr/>
    </dgm:pt>
    <dgm:pt modelId="{45289257-49F7-4F89-B181-0D05104A81BC}" type="pres">
      <dgm:prSet presAssocID="{3F403A2C-4701-428F-89DB-A2A6A2E91EC1}" presName="vertSpace2b" presStyleCnt="0"/>
      <dgm:spPr/>
    </dgm:pt>
    <dgm:pt modelId="{F370A3BA-5CC0-4C81-8EDB-2D7E97BC76D5}" type="pres">
      <dgm:prSet presAssocID="{4FEAE476-7B5F-49F6-8A4A-846125B2B49A}" presName="thickLine" presStyleLbl="alignNode1" presStyleIdx="2" presStyleCnt="3"/>
      <dgm:spPr/>
    </dgm:pt>
    <dgm:pt modelId="{3B112A1E-1DC6-4FD9-A94F-108E1B553CCF}" type="pres">
      <dgm:prSet presAssocID="{4FEAE476-7B5F-49F6-8A4A-846125B2B49A}" presName="horz1" presStyleCnt="0"/>
      <dgm:spPr/>
    </dgm:pt>
    <dgm:pt modelId="{7C0F702D-52D0-434B-8DB5-7B86ED2A86A3}" type="pres">
      <dgm:prSet presAssocID="{4FEAE476-7B5F-49F6-8A4A-846125B2B49A}" presName="tx1" presStyleLbl="revTx" presStyleIdx="8" presStyleCnt="11"/>
      <dgm:spPr/>
    </dgm:pt>
    <dgm:pt modelId="{B00EB967-6489-4BCB-A0F1-952142B8539C}" type="pres">
      <dgm:prSet presAssocID="{4FEAE476-7B5F-49F6-8A4A-846125B2B49A}" presName="vert1" presStyleCnt="0"/>
      <dgm:spPr/>
    </dgm:pt>
    <dgm:pt modelId="{21A80B34-BDD8-44FF-BE15-099D5682DE29}" type="pres">
      <dgm:prSet presAssocID="{E1E95CB4-A6A4-4F46-823E-C7B6A11B4724}" presName="vertSpace2a" presStyleCnt="0"/>
      <dgm:spPr/>
    </dgm:pt>
    <dgm:pt modelId="{1DABB305-F3CB-4391-AF54-C72F6388FAC2}" type="pres">
      <dgm:prSet presAssocID="{E1E95CB4-A6A4-4F46-823E-C7B6A11B4724}" presName="horz2" presStyleCnt="0"/>
      <dgm:spPr/>
    </dgm:pt>
    <dgm:pt modelId="{ACA7CFB8-7291-4CFE-82C0-F40738BD419F}" type="pres">
      <dgm:prSet presAssocID="{E1E95CB4-A6A4-4F46-823E-C7B6A11B4724}" presName="horzSpace2" presStyleCnt="0"/>
      <dgm:spPr/>
    </dgm:pt>
    <dgm:pt modelId="{38E63F45-5E28-47E4-8C02-1A8F1B8B6A95}" type="pres">
      <dgm:prSet presAssocID="{E1E95CB4-A6A4-4F46-823E-C7B6A11B4724}" presName="tx2" presStyleLbl="revTx" presStyleIdx="9" presStyleCnt="11"/>
      <dgm:spPr/>
    </dgm:pt>
    <dgm:pt modelId="{CA42BBEE-C42A-4B80-B7DD-48FD35727BAF}" type="pres">
      <dgm:prSet presAssocID="{E1E95CB4-A6A4-4F46-823E-C7B6A11B4724}" presName="vert2" presStyleCnt="0"/>
      <dgm:spPr/>
    </dgm:pt>
    <dgm:pt modelId="{232F7CAC-59C4-412B-9744-65A005FC0192}" type="pres">
      <dgm:prSet presAssocID="{E1E95CB4-A6A4-4F46-823E-C7B6A11B4724}" presName="thinLine2b" presStyleLbl="callout" presStyleIdx="6" presStyleCnt="8"/>
      <dgm:spPr/>
    </dgm:pt>
    <dgm:pt modelId="{0C8C2C35-028C-457E-A4FD-A0E49A101EE9}" type="pres">
      <dgm:prSet presAssocID="{E1E95CB4-A6A4-4F46-823E-C7B6A11B4724}" presName="vertSpace2b" presStyleCnt="0"/>
      <dgm:spPr/>
    </dgm:pt>
    <dgm:pt modelId="{45783AEF-A385-4A7F-B01C-0FAB3E47A680}" type="pres">
      <dgm:prSet presAssocID="{CD127FA6-6579-4A53-847A-575C6818C449}" presName="horz2" presStyleCnt="0"/>
      <dgm:spPr/>
    </dgm:pt>
    <dgm:pt modelId="{DF46A2EC-0191-416C-BFBE-680786E01140}" type="pres">
      <dgm:prSet presAssocID="{CD127FA6-6579-4A53-847A-575C6818C449}" presName="horzSpace2" presStyleCnt="0"/>
      <dgm:spPr/>
    </dgm:pt>
    <dgm:pt modelId="{33CBF317-C3D4-46B0-AB35-F0D706324E68}" type="pres">
      <dgm:prSet presAssocID="{CD127FA6-6579-4A53-847A-575C6818C449}" presName="tx2" presStyleLbl="revTx" presStyleIdx="10" presStyleCnt="11"/>
      <dgm:spPr/>
    </dgm:pt>
    <dgm:pt modelId="{B77E57C5-7E7A-432B-87BE-E515D1A8E76E}" type="pres">
      <dgm:prSet presAssocID="{CD127FA6-6579-4A53-847A-575C6818C449}" presName="vert2" presStyleCnt="0"/>
      <dgm:spPr/>
    </dgm:pt>
    <dgm:pt modelId="{6B440330-AFFA-4B22-A4B7-ED55FDD75916}" type="pres">
      <dgm:prSet presAssocID="{CD127FA6-6579-4A53-847A-575C6818C449}" presName="thinLine2b" presStyleLbl="callout" presStyleIdx="7" presStyleCnt="8"/>
      <dgm:spPr/>
    </dgm:pt>
    <dgm:pt modelId="{4495704E-BCBE-4D8C-A8C8-FB9477E117B3}" type="pres">
      <dgm:prSet presAssocID="{CD127FA6-6579-4A53-847A-575C6818C449}" presName="vertSpace2b" presStyleCnt="0"/>
      <dgm:spPr/>
    </dgm:pt>
  </dgm:ptLst>
  <dgm:cxnLst>
    <dgm:cxn modelId="{A63B4C08-48E4-4697-BE1B-8EAD4CBD814A}" srcId="{4FEAE476-7B5F-49F6-8A4A-846125B2B49A}" destId="{E1E95CB4-A6A4-4F46-823E-C7B6A11B4724}" srcOrd="0" destOrd="0" parTransId="{F92A1CC3-8E15-410F-897D-997099BD924A}" sibTransId="{520B6CA6-AA43-488E-92F4-1F9DEF39F7D2}"/>
    <dgm:cxn modelId="{5A06B72B-14D2-4F31-B7BD-9CC23FBC4D3B}" srcId="{B3468921-91E9-4BE4-8C19-F17BE9D9A6AD}" destId="{85C887B1-9C92-407C-AFC1-A9FF9E1AC805}" srcOrd="1" destOrd="0" parTransId="{F6139687-40D2-40BB-B091-354E647E45BB}" sibTransId="{8964B97B-DFBF-4710-8CC8-6F0BD69C9E8C}"/>
    <dgm:cxn modelId="{0F62DD2E-AF3D-4775-A071-2E3C7D292CAF}" srcId="{985E85A6-9D5E-46DD-BF34-44803D8BF5F3}" destId="{B3468921-91E9-4BE4-8C19-F17BE9D9A6AD}" srcOrd="0" destOrd="0" parTransId="{EDA90C88-3782-4B63-9359-1745DBF8754C}" sibTransId="{A368DD42-DE24-47BE-9171-B51537EB8CFE}"/>
    <dgm:cxn modelId="{E8D7E033-AB8F-4DFF-844D-C8898444B68C}" type="presOf" srcId="{CD127FA6-6579-4A53-847A-575C6818C449}" destId="{33CBF317-C3D4-46B0-AB35-F0D706324E68}" srcOrd="0" destOrd="0" presId="urn:microsoft.com/office/officeart/2008/layout/LinedList"/>
    <dgm:cxn modelId="{F6F46C39-0975-4D8F-9CED-103B974BDA5E}" type="presOf" srcId="{97D5AFA0-54A2-4051-9275-6D1996F3196D}" destId="{E0D8E016-ABC6-41B1-94EE-F3081BAA49E8}" srcOrd="0" destOrd="0" presId="urn:microsoft.com/office/officeart/2008/layout/LinedList"/>
    <dgm:cxn modelId="{51DBF73E-688A-416E-B10F-C9F301686AE4}" type="presOf" srcId="{7E39D099-16B0-4D11-B1D7-127B38B3F6E1}" destId="{4F4B66FB-BB74-4C4D-ACFC-C268F57E003B}" srcOrd="0" destOrd="0" presId="urn:microsoft.com/office/officeart/2008/layout/LinedList"/>
    <dgm:cxn modelId="{5F189343-7EED-4583-8355-C1211E038C14}" type="presOf" srcId="{E1E95CB4-A6A4-4F46-823E-C7B6A11B4724}" destId="{38E63F45-5E28-47E4-8C02-1A8F1B8B6A95}" srcOrd="0" destOrd="0" presId="urn:microsoft.com/office/officeart/2008/layout/LinedList"/>
    <dgm:cxn modelId="{43F72053-AC3C-4FB3-8D42-6CBD0083D158}" type="presOf" srcId="{B3468921-91E9-4BE4-8C19-F17BE9D9A6AD}" destId="{C1301DAD-631F-475B-AB89-2309CB8C8D8A}" srcOrd="0" destOrd="0" presId="urn:microsoft.com/office/officeart/2008/layout/LinedList"/>
    <dgm:cxn modelId="{925EDE54-3EE9-403A-B1F6-7603B8CF5C40}" srcId="{4FEAE476-7B5F-49F6-8A4A-846125B2B49A}" destId="{CD127FA6-6579-4A53-847A-575C6818C449}" srcOrd="1" destOrd="0" parTransId="{20B9DC7F-F1A1-4EE4-A789-67752681275C}" sibTransId="{C5C81EE2-1552-45D0-87A6-57A08D2F5580}"/>
    <dgm:cxn modelId="{97D0B28E-8E65-4AE2-A637-80892B059477}" type="presOf" srcId="{85C887B1-9C92-407C-AFC1-A9FF9E1AC805}" destId="{C5F46F62-7130-4078-8C66-9394D4632091}" srcOrd="0" destOrd="0" presId="urn:microsoft.com/office/officeart/2008/layout/LinedList"/>
    <dgm:cxn modelId="{4F957E91-61BA-4734-A355-BD44DD30D551}" srcId="{985E85A6-9D5E-46DD-BF34-44803D8BF5F3}" destId="{4FEAE476-7B5F-49F6-8A4A-846125B2B49A}" srcOrd="2" destOrd="0" parTransId="{69D32F09-C9B7-4DAE-8FE5-787A90BB8056}" sibTransId="{92449FE3-7FFA-4018-A140-3CD3E6D93D1E}"/>
    <dgm:cxn modelId="{F0AB6594-43FE-45FD-877B-22D4B6B8DC52}" srcId="{7E39D099-16B0-4D11-B1D7-127B38B3F6E1}" destId="{3F403A2C-4701-428F-89DB-A2A6A2E91EC1}" srcOrd="2" destOrd="0" parTransId="{B546EA42-DB51-46CE-B723-4C712B520F78}" sibTransId="{3CC45C37-ED1B-42C7-8A01-39C160D2D0EF}"/>
    <dgm:cxn modelId="{9450BFA6-9DF5-4C3E-8720-25F17BEE44FB}" type="presOf" srcId="{8E618789-D252-4572-B286-7BDA168ADB7A}" destId="{F7EEC2D0-1FD9-4AD1-98EB-A65918400F67}" srcOrd="0" destOrd="0" presId="urn:microsoft.com/office/officeart/2008/layout/LinedList"/>
    <dgm:cxn modelId="{F5398EA9-21AC-46CE-96DE-CE0094337CFE}" srcId="{985E85A6-9D5E-46DD-BF34-44803D8BF5F3}" destId="{7E39D099-16B0-4D11-B1D7-127B38B3F6E1}" srcOrd="1" destOrd="0" parTransId="{4AD23E48-5C22-44DF-B0F5-9DEFB4647696}" sibTransId="{13ADE855-51B3-422F-AE5E-603B71705842}"/>
    <dgm:cxn modelId="{ED9E13B0-8A19-4CBF-8E7A-91E27036EE00}" srcId="{B3468921-91E9-4BE4-8C19-F17BE9D9A6AD}" destId="{F24BAB33-8D46-4411-A15C-E24FB453F107}" srcOrd="2" destOrd="0" parTransId="{F435F945-B702-4A5E-B3D4-D49F72395660}" sibTransId="{FAAF1FF2-BA04-4DD2-8519-58D9A4949018}"/>
    <dgm:cxn modelId="{B8F980B5-3D56-4EF9-AB26-4BCFFCD94176}" type="presOf" srcId="{985E85A6-9D5E-46DD-BF34-44803D8BF5F3}" destId="{2739D523-C117-4294-8FC3-A24E1709C2F5}" srcOrd="0" destOrd="0" presId="urn:microsoft.com/office/officeart/2008/layout/LinedList"/>
    <dgm:cxn modelId="{4D5804BD-5F2A-47A5-9DD4-BC2DBE0365EB}" type="presOf" srcId="{F24BAB33-8D46-4411-A15C-E24FB453F107}" destId="{EC576625-4EA3-4791-8103-49C71BD29D80}" srcOrd="0" destOrd="0" presId="urn:microsoft.com/office/officeart/2008/layout/LinedList"/>
    <dgm:cxn modelId="{935C14BD-5B47-4155-B708-FA34740090B7}" type="presOf" srcId="{3F403A2C-4701-428F-89DB-A2A6A2E91EC1}" destId="{9679C3B7-EB04-497B-B45D-EADF71161445}" srcOrd="0" destOrd="0" presId="urn:microsoft.com/office/officeart/2008/layout/LinedList"/>
    <dgm:cxn modelId="{FAEF21C5-FFCD-4102-ADF5-DC1E50FF5127}" srcId="{7E39D099-16B0-4D11-B1D7-127B38B3F6E1}" destId="{8E618789-D252-4572-B286-7BDA168ADB7A}" srcOrd="1" destOrd="0" parTransId="{27E41178-9145-4855-896D-9DBAC3A615E2}" sibTransId="{50C237D0-71D7-4E5A-BD12-06DA611B57CC}"/>
    <dgm:cxn modelId="{2D299CC9-8542-40BE-928B-01CA9DA6D23E}" type="presOf" srcId="{FC4B1B1C-2EE4-4A34-AEAC-E7DDDE33C3A3}" destId="{68C82DBD-B66C-4C87-BB5C-AB417E3C0E2E}" srcOrd="0" destOrd="0" presId="urn:microsoft.com/office/officeart/2008/layout/LinedList"/>
    <dgm:cxn modelId="{C5F6EBD6-04A1-4E7D-B428-11E1CBB127BC}" srcId="{7E39D099-16B0-4D11-B1D7-127B38B3F6E1}" destId="{FC4B1B1C-2EE4-4A34-AEAC-E7DDDE33C3A3}" srcOrd="0" destOrd="0" parTransId="{305A55A1-146E-4196-857F-4CB80BFBEF1C}" sibTransId="{231AED5B-3377-4B84-968A-5C5D6E3B221B}"/>
    <dgm:cxn modelId="{7F7FD9E8-330E-4932-B601-A679DC0958C3}" type="presOf" srcId="{4FEAE476-7B5F-49F6-8A4A-846125B2B49A}" destId="{7C0F702D-52D0-434B-8DB5-7B86ED2A86A3}" srcOrd="0" destOrd="0" presId="urn:microsoft.com/office/officeart/2008/layout/LinedList"/>
    <dgm:cxn modelId="{20DF01EB-45BD-46D7-A2F1-602E6135F137}" srcId="{B3468921-91E9-4BE4-8C19-F17BE9D9A6AD}" destId="{97D5AFA0-54A2-4051-9275-6D1996F3196D}" srcOrd="0" destOrd="0" parTransId="{AD55B372-BD17-4846-BB2E-E6D4AEE9422A}" sibTransId="{D232BAE7-2704-4573-9024-8464CB0BA2F6}"/>
    <dgm:cxn modelId="{252B2B75-343F-4629-8C91-69959183C717}" type="presParOf" srcId="{2739D523-C117-4294-8FC3-A24E1709C2F5}" destId="{74762623-C002-4F60-A346-69E0D56D4F53}" srcOrd="0" destOrd="0" presId="urn:microsoft.com/office/officeart/2008/layout/LinedList"/>
    <dgm:cxn modelId="{B5C39558-304F-44D0-A7F4-307875B1C554}" type="presParOf" srcId="{2739D523-C117-4294-8FC3-A24E1709C2F5}" destId="{20872010-CEA2-4003-BFA6-31B3E0859D87}" srcOrd="1" destOrd="0" presId="urn:microsoft.com/office/officeart/2008/layout/LinedList"/>
    <dgm:cxn modelId="{6FC55AA3-8A3F-404E-BF0C-5F6456A5BBA7}" type="presParOf" srcId="{20872010-CEA2-4003-BFA6-31B3E0859D87}" destId="{C1301DAD-631F-475B-AB89-2309CB8C8D8A}" srcOrd="0" destOrd="0" presId="urn:microsoft.com/office/officeart/2008/layout/LinedList"/>
    <dgm:cxn modelId="{573232AB-4168-46C1-A2E6-8333C133D93A}" type="presParOf" srcId="{20872010-CEA2-4003-BFA6-31B3E0859D87}" destId="{AB95D3F1-0180-495A-AFC3-50540252446C}" srcOrd="1" destOrd="0" presId="urn:microsoft.com/office/officeart/2008/layout/LinedList"/>
    <dgm:cxn modelId="{99CE3613-A9B5-45E3-B779-17B55987DBA3}" type="presParOf" srcId="{AB95D3F1-0180-495A-AFC3-50540252446C}" destId="{05C9B7E3-4CE8-49B5-9D55-D3601AA3D722}" srcOrd="0" destOrd="0" presId="urn:microsoft.com/office/officeart/2008/layout/LinedList"/>
    <dgm:cxn modelId="{011F26A8-0EBA-4652-8956-E19BCA525830}" type="presParOf" srcId="{AB95D3F1-0180-495A-AFC3-50540252446C}" destId="{5974AE0F-D392-4FC6-B3C8-AB67345BD831}" srcOrd="1" destOrd="0" presId="urn:microsoft.com/office/officeart/2008/layout/LinedList"/>
    <dgm:cxn modelId="{483BB4D6-03CB-4BAB-88ED-8F2C070077BF}" type="presParOf" srcId="{5974AE0F-D392-4FC6-B3C8-AB67345BD831}" destId="{4DABE17C-C040-4D06-970C-AB7706D4E201}" srcOrd="0" destOrd="0" presId="urn:microsoft.com/office/officeart/2008/layout/LinedList"/>
    <dgm:cxn modelId="{5F0A9FE8-0466-414B-B6A0-1D086DAED14C}" type="presParOf" srcId="{5974AE0F-D392-4FC6-B3C8-AB67345BD831}" destId="{E0D8E016-ABC6-41B1-94EE-F3081BAA49E8}" srcOrd="1" destOrd="0" presId="urn:microsoft.com/office/officeart/2008/layout/LinedList"/>
    <dgm:cxn modelId="{6910A3B8-CCA6-47D5-A9F9-C2534A279CA9}" type="presParOf" srcId="{5974AE0F-D392-4FC6-B3C8-AB67345BD831}" destId="{435D1A49-E659-4E29-AE2B-174FECB0B0B1}" srcOrd="2" destOrd="0" presId="urn:microsoft.com/office/officeart/2008/layout/LinedList"/>
    <dgm:cxn modelId="{CD3DD523-8E94-41EC-9511-F8E311C69A72}" type="presParOf" srcId="{AB95D3F1-0180-495A-AFC3-50540252446C}" destId="{A112C23E-3405-4B5B-84A9-BDC19B064886}" srcOrd="2" destOrd="0" presId="urn:microsoft.com/office/officeart/2008/layout/LinedList"/>
    <dgm:cxn modelId="{D99C7FB6-F500-4496-B47D-CEEAAC0C9759}" type="presParOf" srcId="{AB95D3F1-0180-495A-AFC3-50540252446C}" destId="{403D2209-D21B-4EAF-BA9F-6B92214ADF24}" srcOrd="3" destOrd="0" presId="urn:microsoft.com/office/officeart/2008/layout/LinedList"/>
    <dgm:cxn modelId="{A09D6B4B-0B50-4D70-B022-25049BD49A6F}" type="presParOf" srcId="{AB95D3F1-0180-495A-AFC3-50540252446C}" destId="{7A1FF79B-FE2A-4E35-BD3D-BA8AFC4883E2}" srcOrd="4" destOrd="0" presId="urn:microsoft.com/office/officeart/2008/layout/LinedList"/>
    <dgm:cxn modelId="{CC560A7D-60B3-4D7F-8035-8576BB2CA611}" type="presParOf" srcId="{7A1FF79B-FE2A-4E35-BD3D-BA8AFC4883E2}" destId="{F54E4550-9D6B-4201-BD59-DE30034C8FBD}" srcOrd="0" destOrd="0" presId="urn:microsoft.com/office/officeart/2008/layout/LinedList"/>
    <dgm:cxn modelId="{FBA53D5B-DF28-4CF5-A854-591DB080FB4D}" type="presParOf" srcId="{7A1FF79B-FE2A-4E35-BD3D-BA8AFC4883E2}" destId="{C5F46F62-7130-4078-8C66-9394D4632091}" srcOrd="1" destOrd="0" presId="urn:microsoft.com/office/officeart/2008/layout/LinedList"/>
    <dgm:cxn modelId="{8383ED87-B978-4919-A794-0F24729B47AE}" type="presParOf" srcId="{7A1FF79B-FE2A-4E35-BD3D-BA8AFC4883E2}" destId="{16FE5C40-881E-4303-A992-366C205EA92D}" srcOrd="2" destOrd="0" presId="urn:microsoft.com/office/officeart/2008/layout/LinedList"/>
    <dgm:cxn modelId="{F585627E-D982-44AD-BCC5-0E9B14A4EC5D}" type="presParOf" srcId="{AB95D3F1-0180-495A-AFC3-50540252446C}" destId="{518C95A6-6800-44F2-95D8-73463A7B00A2}" srcOrd="5" destOrd="0" presId="urn:microsoft.com/office/officeart/2008/layout/LinedList"/>
    <dgm:cxn modelId="{F7EBE8B1-D1B2-465E-9CC3-157D1A6D6B33}" type="presParOf" srcId="{AB95D3F1-0180-495A-AFC3-50540252446C}" destId="{3D7F07B3-9CB1-4715-AF47-816946F31BCA}" srcOrd="6" destOrd="0" presId="urn:microsoft.com/office/officeart/2008/layout/LinedList"/>
    <dgm:cxn modelId="{104614E3-95E0-43DB-A5BF-796B642DAD6E}" type="presParOf" srcId="{AB95D3F1-0180-495A-AFC3-50540252446C}" destId="{8F97034A-5F42-4725-B40D-647C71FD220C}" srcOrd="7" destOrd="0" presId="urn:microsoft.com/office/officeart/2008/layout/LinedList"/>
    <dgm:cxn modelId="{DBD749F4-9F5D-4409-BD81-71F43677008D}" type="presParOf" srcId="{8F97034A-5F42-4725-B40D-647C71FD220C}" destId="{CC4D1131-3AD6-42E6-B9AD-799D69A53292}" srcOrd="0" destOrd="0" presId="urn:microsoft.com/office/officeart/2008/layout/LinedList"/>
    <dgm:cxn modelId="{87517F6B-6D87-4D19-925F-6AC511B66AC8}" type="presParOf" srcId="{8F97034A-5F42-4725-B40D-647C71FD220C}" destId="{EC576625-4EA3-4791-8103-49C71BD29D80}" srcOrd="1" destOrd="0" presId="urn:microsoft.com/office/officeart/2008/layout/LinedList"/>
    <dgm:cxn modelId="{82C1D02B-8A5F-481A-9FF6-3AC2646FC445}" type="presParOf" srcId="{8F97034A-5F42-4725-B40D-647C71FD220C}" destId="{C7C0F359-909E-44AF-9FDE-0B7C8591A92C}" srcOrd="2" destOrd="0" presId="urn:microsoft.com/office/officeart/2008/layout/LinedList"/>
    <dgm:cxn modelId="{C3E64130-9E11-46CF-AF4A-E84C9C200629}" type="presParOf" srcId="{AB95D3F1-0180-495A-AFC3-50540252446C}" destId="{90327CFA-F701-4539-91EA-4400D3A49280}" srcOrd="8" destOrd="0" presId="urn:microsoft.com/office/officeart/2008/layout/LinedList"/>
    <dgm:cxn modelId="{7CB49B74-C488-44E2-A36B-2A81F4CCA325}" type="presParOf" srcId="{AB95D3F1-0180-495A-AFC3-50540252446C}" destId="{00F5AED0-7A0B-404B-BDD6-BBD99B5DD5CD}" srcOrd="9" destOrd="0" presId="urn:microsoft.com/office/officeart/2008/layout/LinedList"/>
    <dgm:cxn modelId="{9B6DD8B1-3002-4ED8-B949-47EE9B92619A}" type="presParOf" srcId="{2739D523-C117-4294-8FC3-A24E1709C2F5}" destId="{DA998321-818B-498E-A8FA-0D6E2BCE1575}" srcOrd="2" destOrd="0" presId="urn:microsoft.com/office/officeart/2008/layout/LinedList"/>
    <dgm:cxn modelId="{FC457DB1-4EFA-4D41-94D4-2D4221789D60}" type="presParOf" srcId="{2739D523-C117-4294-8FC3-A24E1709C2F5}" destId="{EF9DFE1C-004E-47CD-8DB4-F5369F52A1CB}" srcOrd="3" destOrd="0" presId="urn:microsoft.com/office/officeart/2008/layout/LinedList"/>
    <dgm:cxn modelId="{EEBB7A1D-0EA1-46BB-B0B7-A02E361E0C00}" type="presParOf" srcId="{EF9DFE1C-004E-47CD-8DB4-F5369F52A1CB}" destId="{4F4B66FB-BB74-4C4D-ACFC-C268F57E003B}" srcOrd="0" destOrd="0" presId="urn:microsoft.com/office/officeart/2008/layout/LinedList"/>
    <dgm:cxn modelId="{1A2CEFC8-3378-4DF4-9AF8-8851C73BEEA4}" type="presParOf" srcId="{EF9DFE1C-004E-47CD-8DB4-F5369F52A1CB}" destId="{1846F6F6-49C2-4B32-89F8-C857BAEAE1E2}" srcOrd="1" destOrd="0" presId="urn:microsoft.com/office/officeart/2008/layout/LinedList"/>
    <dgm:cxn modelId="{2B0DDB98-D732-4686-B218-6A4060A05AE8}" type="presParOf" srcId="{1846F6F6-49C2-4B32-89F8-C857BAEAE1E2}" destId="{D9886614-8266-4E37-92B5-9046025E6446}" srcOrd="0" destOrd="0" presId="urn:microsoft.com/office/officeart/2008/layout/LinedList"/>
    <dgm:cxn modelId="{32DCF040-B581-4A31-BD32-D8047B9F2A48}" type="presParOf" srcId="{1846F6F6-49C2-4B32-89F8-C857BAEAE1E2}" destId="{8E4D7238-8EAE-4259-B522-70837A92CAA8}" srcOrd="1" destOrd="0" presId="urn:microsoft.com/office/officeart/2008/layout/LinedList"/>
    <dgm:cxn modelId="{25576E96-AF43-46F0-98D9-47C23863B75B}" type="presParOf" srcId="{8E4D7238-8EAE-4259-B522-70837A92CAA8}" destId="{E0A933E0-5E88-4057-94BA-3DD4302EC0BF}" srcOrd="0" destOrd="0" presId="urn:microsoft.com/office/officeart/2008/layout/LinedList"/>
    <dgm:cxn modelId="{B15B62CA-80C8-4FA2-903F-885C734F5ACB}" type="presParOf" srcId="{8E4D7238-8EAE-4259-B522-70837A92CAA8}" destId="{68C82DBD-B66C-4C87-BB5C-AB417E3C0E2E}" srcOrd="1" destOrd="0" presId="urn:microsoft.com/office/officeart/2008/layout/LinedList"/>
    <dgm:cxn modelId="{99B5F178-C248-4375-8F34-A7EB8B8E0661}" type="presParOf" srcId="{8E4D7238-8EAE-4259-B522-70837A92CAA8}" destId="{D240A649-10AA-42C9-A3C1-50691E1F1197}" srcOrd="2" destOrd="0" presId="urn:microsoft.com/office/officeart/2008/layout/LinedList"/>
    <dgm:cxn modelId="{E2EEBCEB-AFB4-42D6-AB8B-E6A80978204D}" type="presParOf" srcId="{1846F6F6-49C2-4B32-89F8-C857BAEAE1E2}" destId="{E99967BB-528A-4956-ABED-87E1EBB8632C}" srcOrd="2" destOrd="0" presId="urn:microsoft.com/office/officeart/2008/layout/LinedList"/>
    <dgm:cxn modelId="{58E7E81D-93F8-4CE8-AF96-6F98A5B7E26E}" type="presParOf" srcId="{1846F6F6-49C2-4B32-89F8-C857BAEAE1E2}" destId="{A7DE20F8-51D3-4AE5-914F-051F6DEC3D3C}" srcOrd="3" destOrd="0" presId="urn:microsoft.com/office/officeart/2008/layout/LinedList"/>
    <dgm:cxn modelId="{38E9B93D-2B00-40B1-8479-59809F3449BC}" type="presParOf" srcId="{1846F6F6-49C2-4B32-89F8-C857BAEAE1E2}" destId="{2189164A-9BCB-44AE-BADC-166BA7415D8A}" srcOrd="4" destOrd="0" presId="urn:microsoft.com/office/officeart/2008/layout/LinedList"/>
    <dgm:cxn modelId="{4B737E5D-73AC-43C6-8916-A1D40D42B1DF}" type="presParOf" srcId="{2189164A-9BCB-44AE-BADC-166BA7415D8A}" destId="{C8EFC520-428A-47D0-BC9F-185DDE75562C}" srcOrd="0" destOrd="0" presId="urn:microsoft.com/office/officeart/2008/layout/LinedList"/>
    <dgm:cxn modelId="{839E79CC-231A-415E-9110-6407662F63C4}" type="presParOf" srcId="{2189164A-9BCB-44AE-BADC-166BA7415D8A}" destId="{F7EEC2D0-1FD9-4AD1-98EB-A65918400F67}" srcOrd="1" destOrd="0" presId="urn:microsoft.com/office/officeart/2008/layout/LinedList"/>
    <dgm:cxn modelId="{47E2BCC1-CBE3-459C-B4B9-6B997D1FFE41}" type="presParOf" srcId="{2189164A-9BCB-44AE-BADC-166BA7415D8A}" destId="{5B2C0B2B-7B5C-4396-B99F-02FA699649EE}" srcOrd="2" destOrd="0" presId="urn:microsoft.com/office/officeart/2008/layout/LinedList"/>
    <dgm:cxn modelId="{C85740BA-82F1-4A55-9077-318BE4B59485}" type="presParOf" srcId="{1846F6F6-49C2-4B32-89F8-C857BAEAE1E2}" destId="{8C426431-2B26-4A42-80DF-F71A13E4EE67}" srcOrd="5" destOrd="0" presId="urn:microsoft.com/office/officeart/2008/layout/LinedList"/>
    <dgm:cxn modelId="{97D60F46-9617-4F69-8196-29E1FA5E4A18}" type="presParOf" srcId="{1846F6F6-49C2-4B32-89F8-C857BAEAE1E2}" destId="{B1081228-33B2-436B-B178-542CC9381948}" srcOrd="6" destOrd="0" presId="urn:microsoft.com/office/officeart/2008/layout/LinedList"/>
    <dgm:cxn modelId="{A3F90EBD-8904-45BF-A09B-22F5CD6E6E8B}" type="presParOf" srcId="{1846F6F6-49C2-4B32-89F8-C857BAEAE1E2}" destId="{8AC21264-1585-4688-9549-A3ED475BFEA6}" srcOrd="7" destOrd="0" presId="urn:microsoft.com/office/officeart/2008/layout/LinedList"/>
    <dgm:cxn modelId="{CD4658D8-F54D-4CAE-88FD-1860352E5F86}" type="presParOf" srcId="{8AC21264-1585-4688-9549-A3ED475BFEA6}" destId="{DA785891-2E41-427B-9C38-6C9B0413F385}" srcOrd="0" destOrd="0" presId="urn:microsoft.com/office/officeart/2008/layout/LinedList"/>
    <dgm:cxn modelId="{F3C56B2B-E696-46F4-9A85-77F574A157BE}" type="presParOf" srcId="{8AC21264-1585-4688-9549-A3ED475BFEA6}" destId="{9679C3B7-EB04-497B-B45D-EADF71161445}" srcOrd="1" destOrd="0" presId="urn:microsoft.com/office/officeart/2008/layout/LinedList"/>
    <dgm:cxn modelId="{5F1BB525-CCB7-4122-9AF9-A57CC319E02D}" type="presParOf" srcId="{8AC21264-1585-4688-9549-A3ED475BFEA6}" destId="{108D4599-60BA-4063-A905-73CF075B789D}" srcOrd="2" destOrd="0" presId="urn:microsoft.com/office/officeart/2008/layout/LinedList"/>
    <dgm:cxn modelId="{3E699509-1F74-40E3-A1B9-7AD7244DFC55}" type="presParOf" srcId="{1846F6F6-49C2-4B32-89F8-C857BAEAE1E2}" destId="{B46390F3-30AB-47E2-BC16-017429EACA73}" srcOrd="8" destOrd="0" presId="urn:microsoft.com/office/officeart/2008/layout/LinedList"/>
    <dgm:cxn modelId="{E690A85C-8A09-4EA2-97BD-D6FF138AB438}" type="presParOf" srcId="{1846F6F6-49C2-4B32-89F8-C857BAEAE1E2}" destId="{45289257-49F7-4F89-B181-0D05104A81BC}" srcOrd="9" destOrd="0" presId="urn:microsoft.com/office/officeart/2008/layout/LinedList"/>
    <dgm:cxn modelId="{4E7B6012-393C-4300-A19A-DA97128F44AA}" type="presParOf" srcId="{2739D523-C117-4294-8FC3-A24E1709C2F5}" destId="{F370A3BA-5CC0-4C81-8EDB-2D7E97BC76D5}" srcOrd="4" destOrd="0" presId="urn:microsoft.com/office/officeart/2008/layout/LinedList"/>
    <dgm:cxn modelId="{EADCD67C-9B30-4445-8BB3-A276372B79AE}" type="presParOf" srcId="{2739D523-C117-4294-8FC3-A24E1709C2F5}" destId="{3B112A1E-1DC6-4FD9-A94F-108E1B553CCF}" srcOrd="5" destOrd="0" presId="urn:microsoft.com/office/officeart/2008/layout/LinedList"/>
    <dgm:cxn modelId="{F14ACB60-30C0-45E7-9EB1-C259930509A8}" type="presParOf" srcId="{3B112A1E-1DC6-4FD9-A94F-108E1B553CCF}" destId="{7C0F702D-52D0-434B-8DB5-7B86ED2A86A3}" srcOrd="0" destOrd="0" presId="urn:microsoft.com/office/officeart/2008/layout/LinedList"/>
    <dgm:cxn modelId="{837AC101-6A8C-486F-8322-3416CEDD8BF2}" type="presParOf" srcId="{3B112A1E-1DC6-4FD9-A94F-108E1B553CCF}" destId="{B00EB967-6489-4BCB-A0F1-952142B8539C}" srcOrd="1" destOrd="0" presId="urn:microsoft.com/office/officeart/2008/layout/LinedList"/>
    <dgm:cxn modelId="{381D1560-9026-494D-BAA8-976CD61D709B}" type="presParOf" srcId="{B00EB967-6489-4BCB-A0F1-952142B8539C}" destId="{21A80B34-BDD8-44FF-BE15-099D5682DE29}" srcOrd="0" destOrd="0" presId="urn:microsoft.com/office/officeart/2008/layout/LinedList"/>
    <dgm:cxn modelId="{90287AC2-DA98-4186-A5E2-66A04D312922}" type="presParOf" srcId="{B00EB967-6489-4BCB-A0F1-952142B8539C}" destId="{1DABB305-F3CB-4391-AF54-C72F6388FAC2}" srcOrd="1" destOrd="0" presId="urn:microsoft.com/office/officeart/2008/layout/LinedList"/>
    <dgm:cxn modelId="{83B4B383-8B0F-407A-AC7C-7666A1A6E5D9}" type="presParOf" srcId="{1DABB305-F3CB-4391-AF54-C72F6388FAC2}" destId="{ACA7CFB8-7291-4CFE-82C0-F40738BD419F}" srcOrd="0" destOrd="0" presId="urn:microsoft.com/office/officeart/2008/layout/LinedList"/>
    <dgm:cxn modelId="{B30E9CB8-3626-4F5C-B327-2FC97C5164C3}" type="presParOf" srcId="{1DABB305-F3CB-4391-AF54-C72F6388FAC2}" destId="{38E63F45-5E28-47E4-8C02-1A8F1B8B6A95}" srcOrd="1" destOrd="0" presId="urn:microsoft.com/office/officeart/2008/layout/LinedList"/>
    <dgm:cxn modelId="{8D94362D-E449-4E77-8DFA-EDDCDE28DE77}" type="presParOf" srcId="{1DABB305-F3CB-4391-AF54-C72F6388FAC2}" destId="{CA42BBEE-C42A-4B80-B7DD-48FD35727BAF}" srcOrd="2" destOrd="0" presId="urn:microsoft.com/office/officeart/2008/layout/LinedList"/>
    <dgm:cxn modelId="{2A1391F9-7761-44B6-80F0-DF46AE93E8BB}" type="presParOf" srcId="{B00EB967-6489-4BCB-A0F1-952142B8539C}" destId="{232F7CAC-59C4-412B-9744-65A005FC0192}" srcOrd="2" destOrd="0" presId="urn:microsoft.com/office/officeart/2008/layout/LinedList"/>
    <dgm:cxn modelId="{40643D75-6D16-4C89-90CB-785CC7904D5A}" type="presParOf" srcId="{B00EB967-6489-4BCB-A0F1-952142B8539C}" destId="{0C8C2C35-028C-457E-A4FD-A0E49A101EE9}" srcOrd="3" destOrd="0" presId="urn:microsoft.com/office/officeart/2008/layout/LinedList"/>
    <dgm:cxn modelId="{E7F2B6E0-BAF1-4BF7-B54A-75108CC015FB}" type="presParOf" srcId="{B00EB967-6489-4BCB-A0F1-952142B8539C}" destId="{45783AEF-A385-4A7F-B01C-0FAB3E47A680}" srcOrd="4" destOrd="0" presId="urn:microsoft.com/office/officeart/2008/layout/LinedList"/>
    <dgm:cxn modelId="{E4192965-314D-4723-AFDC-ECD77C4A2196}" type="presParOf" srcId="{45783AEF-A385-4A7F-B01C-0FAB3E47A680}" destId="{DF46A2EC-0191-416C-BFBE-680786E01140}" srcOrd="0" destOrd="0" presId="urn:microsoft.com/office/officeart/2008/layout/LinedList"/>
    <dgm:cxn modelId="{E1709ACC-6C12-4B4B-A6A2-E1917BFBC8E1}" type="presParOf" srcId="{45783AEF-A385-4A7F-B01C-0FAB3E47A680}" destId="{33CBF317-C3D4-46B0-AB35-F0D706324E68}" srcOrd="1" destOrd="0" presId="urn:microsoft.com/office/officeart/2008/layout/LinedList"/>
    <dgm:cxn modelId="{71DBCF4C-E3B4-420C-BB7F-553463A1D882}" type="presParOf" srcId="{45783AEF-A385-4A7F-B01C-0FAB3E47A680}" destId="{B77E57C5-7E7A-432B-87BE-E515D1A8E76E}" srcOrd="2" destOrd="0" presId="urn:microsoft.com/office/officeart/2008/layout/LinedList"/>
    <dgm:cxn modelId="{532A5DB4-A76D-490F-BCFC-845F6C11B0BA}" type="presParOf" srcId="{B00EB967-6489-4BCB-A0F1-952142B8539C}" destId="{6B440330-AFFA-4B22-A4B7-ED55FDD75916}" srcOrd="5" destOrd="0" presId="urn:microsoft.com/office/officeart/2008/layout/LinedList"/>
    <dgm:cxn modelId="{0150907D-877E-4652-8B79-D276F735C812}" type="presParOf" srcId="{B00EB967-6489-4BCB-A0F1-952142B8539C}" destId="{4495704E-BCBE-4D8C-A8C8-FB9477E117B3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762623-C002-4F60-A346-69E0D56D4F53}">
      <dsp:nvSpPr>
        <dsp:cNvPr id="0" name=""/>
        <dsp:cNvSpPr/>
      </dsp:nvSpPr>
      <dsp:spPr>
        <a:xfrm>
          <a:off x="0" y="1668"/>
          <a:ext cx="8229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301DAD-631F-475B-AB89-2309CB8C8D8A}">
      <dsp:nvSpPr>
        <dsp:cNvPr id="0" name=""/>
        <dsp:cNvSpPr/>
      </dsp:nvSpPr>
      <dsp:spPr>
        <a:xfrm>
          <a:off x="0" y="1668"/>
          <a:ext cx="1645920" cy="11376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Discovery</a:t>
          </a:r>
        </a:p>
      </dsp:txBody>
      <dsp:txXfrm>
        <a:off x="0" y="1668"/>
        <a:ext cx="1645920" cy="1137661"/>
      </dsp:txXfrm>
    </dsp:sp>
    <dsp:sp modelId="{E0D8E016-ABC6-41B1-94EE-F3081BAA49E8}">
      <dsp:nvSpPr>
        <dsp:cNvPr id="0" name=""/>
        <dsp:cNvSpPr/>
      </dsp:nvSpPr>
      <dsp:spPr>
        <a:xfrm>
          <a:off x="1769364" y="19444"/>
          <a:ext cx="6460236" cy="3555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Log into the device(Ansible)</a:t>
          </a:r>
        </a:p>
      </dsp:txBody>
      <dsp:txXfrm>
        <a:off x="1769364" y="19444"/>
        <a:ext cx="6460236" cy="355519"/>
      </dsp:txXfrm>
    </dsp:sp>
    <dsp:sp modelId="{A112C23E-3405-4B5B-84A9-BDC19B064886}">
      <dsp:nvSpPr>
        <dsp:cNvPr id="0" name=""/>
        <dsp:cNvSpPr/>
      </dsp:nvSpPr>
      <dsp:spPr>
        <a:xfrm>
          <a:off x="1645920" y="374963"/>
          <a:ext cx="65836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F46F62-7130-4078-8C66-9394D4632091}">
      <dsp:nvSpPr>
        <dsp:cNvPr id="0" name=""/>
        <dsp:cNvSpPr/>
      </dsp:nvSpPr>
      <dsp:spPr>
        <a:xfrm>
          <a:off x="1769364" y="392739"/>
          <a:ext cx="6460236" cy="3555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Execute a command and capture output(Ansible)</a:t>
          </a:r>
        </a:p>
      </dsp:txBody>
      <dsp:txXfrm>
        <a:off x="1769364" y="392739"/>
        <a:ext cx="6460236" cy="355519"/>
      </dsp:txXfrm>
    </dsp:sp>
    <dsp:sp modelId="{518C95A6-6800-44F2-95D8-73463A7B00A2}">
      <dsp:nvSpPr>
        <dsp:cNvPr id="0" name=""/>
        <dsp:cNvSpPr/>
      </dsp:nvSpPr>
      <dsp:spPr>
        <a:xfrm>
          <a:off x="1645920" y="748258"/>
          <a:ext cx="65836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576625-4EA3-4791-8103-49C71BD29D80}">
      <dsp:nvSpPr>
        <dsp:cNvPr id="0" name=""/>
        <dsp:cNvSpPr/>
      </dsp:nvSpPr>
      <dsp:spPr>
        <a:xfrm>
          <a:off x="1769364" y="766034"/>
          <a:ext cx="6460236" cy="3555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Extract applicable data from the output(Ansible)</a:t>
          </a:r>
        </a:p>
      </dsp:txBody>
      <dsp:txXfrm>
        <a:off x="1769364" y="766034"/>
        <a:ext cx="6460236" cy="355519"/>
      </dsp:txXfrm>
    </dsp:sp>
    <dsp:sp modelId="{90327CFA-F701-4539-91EA-4400D3A49280}">
      <dsp:nvSpPr>
        <dsp:cNvPr id="0" name=""/>
        <dsp:cNvSpPr/>
      </dsp:nvSpPr>
      <dsp:spPr>
        <a:xfrm>
          <a:off x="1645920" y="1121553"/>
          <a:ext cx="65836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998321-818B-498E-A8FA-0D6E2BCE1575}">
      <dsp:nvSpPr>
        <dsp:cNvPr id="0" name=""/>
        <dsp:cNvSpPr/>
      </dsp:nvSpPr>
      <dsp:spPr>
        <a:xfrm>
          <a:off x="0" y="1139329"/>
          <a:ext cx="8229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4B66FB-BB74-4C4D-ACFC-C268F57E003B}">
      <dsp:nvSpPr>
        <dsp:cNvPr id="0" name=""/>
        <dsp:cNvSpPr/>
      </dsp:nvSpPr>
      <dsp:spPr>
        <a:xfrm>
          <a:off x="0" y="1139329"/>
          <a:ext cx="1645920" cy="11376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Processing Info</a:t>
          </a:r>
        </a:p>
      </dsp:txBody>
      <dsp:txXfrm>
        <a:off x="0" y="1139329"/>
        <a:ext cx="1645920" cy="1137661"/>
      </dsp:txXfrm>
    </dsp:sp>
    <dsp:sp modelId="{68C82DBD-B66C-4C87-BB5C-AB417E3C0E2E}">
      <dsp:nvSpPr>
        <dsp:cNvPr id="0" name=""/>
        <dsp:cNvSpPr/>
      </dsp:nvSpPr>
      <dsp:spPr>
        <a:xfrm>
          <a:off x="1769364" y="1157105"/>
          <a:ext cx="6460236" cy="3555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Analyze Data(Python)</a:t>
          </a:r>
        </a:p>
      </dsp:txBody>
      <dsp:txXfrm>
        <a:off x="1769364" y="1157105"/>
        <a:ext cx="6460236" cy="355519"/>
      </dsp:txXfrm>
    </dsp:sp>
    <dsp:sp modelId="{E99967BB-528A-4956-ABED-87E1EBB8632C}">
      <dsp:nvSpPr>
        <dsp:cNvPr id="0" name=""/>
        <dsp:cNvSpPr/>
      </dsp:nvSpPr>
      <dsp:spPr>
        <a:xfrm>
          <a:off x="1645920" y="1512624"/>
          <a:ext cx="65836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EEC2D0-1FD9-4AD1-98EB-A65918400F67}">
      <dsp:nvSpPr>
        <dsp:cNvPr id="0" name=""/>
        <dsp:cNvSpPr/>
      </dsp:nvSpPr>
      <dsp:spPr>
        <a:xfrm>
          <a:off x="1769364" y="1530400"/>
          <a:ext cx="6460236" cy="3555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Process the data(Python)</a:t>
          </a:r>
        </a:p>
      </dsp:txBody>
      <dsp:txXfrm>
        <a:off x="1769364" y="1530400"/>
        <a:ext cx="6460236" cy="355519"/>
      </dsp:txXfrm>
    </dsp:sp>
    <dsp:sp modelId="{8C426431-2B26-4A42-80DF-F71A13E4EE67}">
      <dsp:nvSpPr>
        <dsp:cNvPr id="0" name=""/>
        <dsp:cNvSpPr/>
      </dsp:nvSpPr>
      <dsp:spPr>
        <a:xfrm>
          <a:off x="1645920" y="1885919"/>
          <a:ext cx="65836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79C3B7-EB04-497B-B45D-EADF71161445}">
      <dsp:nvSpPr>
        <dsp:cNvPr id="0" name=""/>
        <dsp:cNvSpPr/>
      </dsp:nvSpPr>
      <dsp:spPr>
        <a:xfrm>
          <a:off x="1769364" y="1903695"/>
          <a:ext cx="6460236" cy="3555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Generating templates(Python)</a:t>
          </a:r>
        </a:p>
      </dsp:txBody>
      <dsp:txXfrm>
        <a:off x="1769364" y="1903695"/>
        <a:ext cx="6460236" cy="355519"/>
      </dsp:txXfrm>
    </dsp:sp>
    <dsp:sp modelId="{B46390F3-30AB-47E2-BC16-017429EACA73}">
      <dsp:nvSpPr>
        <dsp:cNvPr id="0" name=""/>
        <dsp:cNvSpPr/>
      </dsp:nvSpPr>
      <dsp:spPr>
        <a:xfrm>
          <a:off x="1645920" y="2259214"/>
          <a:ext cx="65836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70A3BA-5CC0-4C81-8EDB-2D7E97BC76D5}">
      <dsp:nvSpPr>
        <dsp:cNvPr id="0" name=""/>
        <dsp:cNvSpPr/>
      </dsp:nvSpPr>
      <dsp:spPr>
        <a:xfrm>
          <a:off x="0" y="2276990"/>
          <a:ext cx="8229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0F702D-52D0-434B-8DB5-7B86ED2A86A3}">
      <dsp:nvSpPr>
        <dsp:cNvPr id="0" name=""/>
        <dsp:cNvSpPr/>
      </dsp:nvSpPr>
      <dsp:spPr>
        <a:xfrm>
          <a:off x="0" y="2276990"/>
          <a:ext cx="1645920" cy="11376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Configure</a:t>
          </a:r>
        </a:p>
      </dsp:txBody>
      <dsp:txXfrm>
        <a:off x="0" y="2276990"/>
        <a:ext cx="1645920" cy="1137661"/>
      </dsp:txXfrm>
    </dsp:sp>
    <dsp:sp modelId="{38E63F45-5E28-47E4-8C02-1A8F1B8B6A95}">
      <dsp:nvSpPr>
        <dsp:cNvPr id="0" name=""/>
        <dsp:cNvSpPr/>
      </dsp:nvSpPr>
      <dsp:spPr>
        <a:xfrm>
          <a:off x="1769364" y="2303432"/>
          <a:ext cx="6460236" cy="528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Push out Configuration(Ansible)</a:t>
          </a:r>
        </a:p>
      </dsp:txBody>
      <dsp:txXfrm>
        <a:off x="1769364" y="2303432"/>
        <a:ext cx="6460236" cy="528834"/>
      </dsp:txXfrm>
    </dsp:sp>
    <dsp:sp modelId="{232F7CAC-59C4-412B-9744-65A005FC0192}">
      <dsp:nvSpPr>
        <dsp:cNvPr id="0" name=""/>
        <dsp:cNvSpPr/>
      </dsp:nvSpPr>
      <dsp:spPr>
        <a:xfrm>
          <a:off x="1645920" y="2832267"/>
          <a:ext cx="65836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CBF317-C3D4-46B0-AB35-F0D706324E68}">
      <dsp:nvSpPr>
        <dsp:cNvPr id="0" name=""/>
        <dsp:cNvSpPr/>
      </dsp:nvSpPr>
      <dsp:spPr>
        <a:xfrm>
          <a:off x="1769364" y="2858708"/>
          <a:ext cx="6460236" cy="528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Validate(Ansible)</a:t>
          </a:r>
        </a:p>
      </dsp:txBody>
      <dsp:txXfrm>
        <a:off x="1769364" y="2858708"/>
        <a:ext cx="6460236" cy="528834"/>
      </dsp:txXfrm>
    </dsp:sp>
    <dsp:sp modelId="{6B440330-AFFA-4B22-A4B7-ED55FDD75916}">
      <dsp:nvSpPr>
        <dsp:cNvPr id="0" name=""/>
        <dsp:cNvSpPr/>
      </dsp:nvSpPr>
      <dsp:spPr>
        <a:xfrm>
          <a:off x="1645920" y="3387543"/>
          <a:ext cx="65836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4A5829C-7C6A-DF41-92FC-FE30E34D6DBD}" type="datetimeFigureOut">
              <a:rPr lang="en-US" smtClean="0"/>
              <a:t>10/30/2018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600A37F-B7DA-9E4D-A068-4D61982E80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1657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16C7A9F4-9AF1-BE4F-A500-2756F8488435}" type="datetimeFigureOut">
              <a:rPr lang="en-US" smtClean="0"/>
              <a:t>10/30/2018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BCFD9196-B747-C840-B910-EBFFFCF754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8621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BDD82D-E778-4C12-92F4-9772D012C6AF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7796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FD9196-B747-C840-B910-EBFFFCF7545D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741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FD9196-B747-C840-B910-EBFFFCF7545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984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FD9196-B747-C840-B910-EBFFFCF7545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234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FD9196-B747-C840-B910-EBFFFCF7545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233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CEF81-68B3-4153-BB16-356492D0C99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138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FD9196-B747-C840-B910-EBFFFCF7545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4414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CEF81-68B3-4153-BB16-356492D0C99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757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CEF81-68B3-4153-BB16-356492D0C99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840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CEF81-68B3-4153-BB16-356492D0C99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78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162" y="2125981"/>
            <a:ext cx="1036050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324" y="3840480"/>
            <a:ext cx="853217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72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6"/>
            <a:ext cx="496467" cy="496467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499064" y="6329846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834">
              <a:lnSpc>
                <a:spcPts val="749"/>
              </a:lnSpc>
              <a:defRPr/>
            </a:pPr>
            <a:r>
              <a:rPr lang="en-US" sz="600" dirty="0">
                <a:solidFill>
                  <a:srgbClr val="000000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1" y="0"/>
            <a:ext cx="2999232" cy="1645920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63197" y="0"/>
            <a:ext cx="2999232" cy="1645920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126395" y="0"/>
            <a:ext cx="2999232" cy="1645920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89593" y="0"/>
            <a:ext cx="2999232" cy="1645920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-1" y="1719596"/>
            <a:ext cx="2999232" cy="1645920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3063197" y="1719596"/>
            <a:ext cx="2999232" cy="1645920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26395" y="1719596"/>
            <a:ext cx="2999232" cy="1645920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89593" y="1719596"/>
            <a:ext cx="2999232" cy="1645920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9742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type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99743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9743" y="5303520"/>
            <a:ext cx="8651774" cy="82095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4930774"/>
      </p:ext>
    </p:extLst>
  </p:cSld>
  <p:clrMapOvr>
    <a:masterClrMapping/>
  </p:clrMapOvr>
  <p:transition spd="slow">
    <p:wip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ull Blac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CB907E-C602-C34B-93F7-CA9E40714286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r>
              <a:rPr lang="en-US">
                <a:solidFill>
                  <a:prstClr val="white"/>
                </a:solidFill>
              </a:rPr>
              <a:t> 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8"/>
            <a:ext cx="496467" cy="49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978333"/>
      </p:ext>
    </p:extLst>
  </p:cSld>
  <p:clrMapOvr>
    <a:masterClrMapping/>
  </p:clrMapOvr>
  <p:transition spd="slow">
    <p:wip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222593"/>
      </p:ext>
    </p:extLst>
  </p:cSld>
  <p:clrMapOvr>
    <a:masterClrMapping/>
  </p:clrMapOvr>
  <p:transition spd="slow">
    <p:wip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lobe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1" y="5"/>
            <a:ext cx="4066573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913044" y="2189163"/>
            <a:ext cx="2339848" cy="233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959131"/>
      </p:ext>
    </p:extLst>
  </p:cSld>
  <p:clrMapOvr>
    <a:masterClrMapping/>
  </p:clrMapOvr>
  <p:transition spd="slow">
    <p:wip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YW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1" y="5"/>
            <a:ext cx="4066573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683484" y="2212383"/>
            <a:ext cx="4821858" cy="243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465085"/>
      </p:ext>
    </p:extLst>
  </p:cSld>
  <p:clrMapOvr>
    <a:masterClrMapping/>
  </p:clrMapOvr>
  <p:transition spd="slow">
    <p:wip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lobe Black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1" y="5"/>
            <a:ext cx="4066573" cy="503641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924489" y="2189163"/>
            <a:ext cx="2339848" cy="233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734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YW Black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1" y="5"/>
            <a:ext cx="4348722" cy="503641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683484" y="2212387"/>
            <a:ext cx="4821858" cy="243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7054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lobe Blue Backgroun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1" y="5"/>
            <a:ext cx="4348722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296002" y="2560638"/>
            <a:ext cx="1596822" cy="159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0065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YW Blue Backgroun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1" y="5"/>
            <a:ext cx="4066573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683484" y="2212387"/>
            <a:ext cx="4821858" cy="243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547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30485" y="-211063"/>
            <a:ext cx="8358340" cy="70963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1290297" y="6075788"/>
            <a:ext cx="496467" cy="496467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522681" y="3254375"/>
            <a:ext cx="11219377" cy="850900"/>
          </a:xfrm>
          <a:prstGeom prst="rect">
            <a:avLst/>
          </a:prstGeom>
          <a:gradFill flip="none" rotWithShape="1">
            <a:gsLst>
              <a:gs pos="50000">
                <a:schemeClr val="tx2"/>
              </a:gs>
              <a:gs pos="0">
                <a:schemeClr val="tx2">
                  <a:alpha val="60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endParaRPr lang="en-US" sz="1797">
              <a:solidFill>
                <a:srgbClr val="009FDB"/>
              </a:solidFill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03630" y="4162425"/>
            <a:ext cx="7974216" cy="0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>
            <a:off x="503630" y="3197225"/>
            <a:ext cx="7974216" cy="0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1576" y="4304370"/>
            <a:ext cx="4769412" cy="523875"/>
          </a:xfrm>
          <a:noFill/>
        </p:spPr>
        <p:txBody>
          <a:bodyPr lIns="91440" anchor="ctr"/>
          <a:lstStyle>
            <a:lvl1pPr algn="l">
              <a:defRPr sz="1996" cap="none" baseline="0">
                <a:solidFill>
                  <a:schemeClr val="bg1"/>
                </a:solidFill>
                <a:latin typeface="+mn-lt"/>
                <a:cs typeface="ATT Aleck Sans Medium" panose="020B0603020203020204" pitchFamily="34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6209925" y="2556511"/>
            <a:ext cx="1298940" cy="1298936"/>
            <a:chOff x="4455885" y="2565400"/>
            <a:chExt cx="856343" cy="856343"/>
          </a:xfrm>
        </p:grpSpPr>
        <p:sp>
          <p:nvSpPr>
            <p:cNvPr id="21" name="Oval 20"/>
            <p:cNvSpPr/>
            <p:nvPr userDrawn="1"/>
          </p:nvSpPr>
          <p:spPr>
            <a:xfrm>
              <a:off x="4455885" y="2565400"/>
              <a:ext cx="856343" cy="856343"/>
            </a:xfrm>
            <a:prstGeom prst="ellipse">
              <a:avLst/>
            </a:prstGeom>
            <a:gradFill flip="none" rotWithShape="1">
              <a:gsLst>
                <a:gs pos="0">
                  <a:schemeClr val="tx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7">
                <a:solidFill>
                  <a:srgbClr val="009FDB"/>
                </a:solidFill>
              </a:endParaRPr>
            </a:p>
          </p:txBody>
        </p:sp>
        <p:sp>
          <p:nvSpPr>
            <p:cNvPr id="22" name="Oval 21"/>
            <p:cNvSpPr/>
            <p:nvPr userDrawn="1"/>
          </p:nvSpPr>
          <p:spPr>
            <a:xfrm>
              <a:off x="4716235" y="2825750"/>
              <a:ext cx="335642" cy="33564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7">
                <a:solidFill>
                  <a:srgbClr val="009FDB"/>
                </a:solidFill>
              </a:endParaRPr>
            </a:p>
          </p:txBody>
        </p:sp>
      </p:grp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41574" y="3308808"/>
            <a:ext cx="7721377" cy="751284"/>
          </a:xfrm>
        </p:spPr>
        <p:txBody>
          <a:bodyPr lIns="91440" bIns="91440" anchor="b"/>
          <a:lstStyle>
            <a:lvl1pPr algn="l">
              <a:lnSpc>
                <a:spcPct val="90000"/>
              </a:lnSpc>
              <a:defRPr lang="en-US" sz="3593" kern="1200" cap="all" baseline="0" dirty="0">
                <a:solidFill>
                  <a:schemeClr val="tx1"/>
                </a:solidFill>
                <a:latin typeface="ATT Aleck Slab Light" panose="02060403020206020204" pitchFamily="18" charset="0"/>
                <a:ea typeface="+mn-ea"/>
                <a:cs typeface="ATT Aleck Slab Light" panose="02060403020206020204" pitchFamily="18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892766" y="6393817"/>
            <a:ext cx="6149385" cy="197956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377">
              <a:lnSpc>
                <a:spcPts val="748"/>
              </a:lnSpc>
              <a:defRPr/>
            </a:pPr>
            <a:r>
              <a:rPr lang="en-US" sz="599" dirty="0">
                <a:solidFill>
                  <a:prstClr val="white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© 2017 AT&amp;T Intellectual Property. All rights reserved. AT&amp;T, Globe logo, Mobilizing Your World and DIRECTV are registered trademarks and service marks of AT&amp;T Intellectual Property and/or AT&amp;T affiliated companies. </a:t>
            </a:r>
            <a:br>
              <a:rPr lang="en-US" sz="599" dirty="0">
                <a:solidFill>
                  <a:prstClr val="white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</a:br>
            <a:r>
              <a:rPr lang="en-US" sz="599" dirty="0">
                <a:solidFill>
                  <a:prstClr val="white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88897" y="6398261"/>
            <a:ext cx="294066" cy="224790"/>
          </a:xfrm>
          <a:prstGeom prst="rect">
            <a:avLst/>
          </a:prstGeom>
        </p:spPr>
        <p:txBody>
          <a:bodyPr/>
          <a:lstStyle>
            <a:lvl1pPr>
              <a:defRPr sz="698">
                <a:solidFill>
                  <a:schemeClr val="bg1"/>
                </a:solidFill>
              </a:defRPr>
            </a:lvl1pPr>
          </a:lstStyle>
          <a:p>
            <a:fld id="{12CB907E-C602-C34B-93F7-CA9E40714286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r>
              <a:rPr lang="en-US">
                <a:solidFill>
                  <a:prstClr val="white"/>
                </a:solidFill>
              </a:rPr>
              <a:t> </a:t>
            </a:r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8908169"/>
      </p:ext>
    </p:extLst>
  </p:cSld>
  <p:clrMapOvr>
    <a:masterClrMapping/>
  </p:clrMapOvr>
  <p:transition spd="slow">
    <p:wip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tement or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488897" y="6398261"/>
            <a:ext cx="294066" cy="224790"/>
          </a:xfrm>
          <a:prstGeom prst="rect">
            <a:avLst/>
          </a:prstGeom>
        </p:spPr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892766" y="6393817"/>
            <a:ext cx="6149385" cy="19795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377">
              <a:lnSpc>
                <a:spcPts val="748"/>
              </a:lnSpc>
              <a:defRPr/>
            </a:pPr>
            <a:r>
              <a:rPr lang="en-US" sz="599" dirty="0">
                <a:solidFill>
                  <a:srgbClr val="D2D2D2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© 2017 AT&amp;T Intellectual Property. All rights reserved. AT&amp;T, Globe logo, Mobilizing Your World and DIRECTV are registered trademarks and service marks of AT&amp;T Intellectual Property and/or AT&amp;T affiliated companies. </a:t>
            </a:r>
            <a:br>
              <a:rPr lang="en-US" sz="599" dirty="0">
                <a:solidFill>
                  <a:srgbClr val="D2D2D2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</a:br>
            <a:r>
              <a:rPr lang="en-US" sz="599" dirty="0">
                <a:solidFill>
                  <a:srgbClr val="D2D2D2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All other marks are the property of their respective owners. AT&amp;T Proprietary (Internal Use Only). Not for use or disclosure outside the AT&amp;T companies except under written agreement.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277247" y="3473556"/>
            <a:ext cx="856343" cy="856343"/>
            <a:chOff x="4455885" y="2565400"/>
            <a:chExt cx="856343" cy="856343"/>
          </a:xfrm>
        </p:grpSpPr>
        <p:sp>
          <p:nvSpPr>
            <p:cNvPr id="8" name="Oval 7"/>
            <p:cNvSpPr/>
            <p:nvPr userDrawn="1"/>
          </p:nvSpPr>
          <p:spPr>
            <a:xfrm>
              <a:off x="4455885" y="2565400"/>
              <a:ext cx="856343" cy="856343"/>
            </a:xfrm>
            <a:prstGeom prst="ellipse">
              <a:avLst/>
            </a:prstGeom>
            <a:gradFill flip="none" rotWithShape="1">
              <a:gsLst>
                <a:gs pos="0">
                  <a:schemeClr val="tx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7">
                <a:solidFill>
                  <a:srgbClr val="009FDB"/>
                </a:solidFill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716235" y="2825750"/>
              <a:ext cx="335642" cy="33564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7">
                <a:solidFill>
                  <a:srgbClr val="009FDB"/>
                </a:solidFill>
              </a:endParaRPr>
            </a:p>
          </p:txBody>
        </p:sp>
      </p:grpSp>
      <p:cxnSp>
        <p:nvCxnSpPr>
          <p:cNvPr id="10" name="Straight Connector 9"/>
          <p:cNvCxnSpPr/>
          <p:nvPr userDrawn="1"/>
        </p:nvCxnSpPr>
        <p:spPr>
          <a:xfrm>
            <a:off x="703202" y="3894899"/>
            <a:ext cx="10911283" cy="0"/>
          </a:xfrm>
          <a:prstGeom prst="line">
            <a:avLst/>
          </a:prstGeom>
          <a:ln w="19050" cap="rnd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037539" y="955344"/>
            <a:ext cx="6427787" cy="2743532"/>
          </a:xfrm>
        </p:spPr>
        <p:txBody>
          <a:bodyPr anchor="b"/>
          <a:lstStyle>
            <a:lvl1pPr algn="l" defTabSz="456377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998"/>
              </a:spcAft>
              <a:buNone/>
              <a:defRPr lang="en-US" sz="3993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28181" y="4257738"/>
            <a:ext cx="3084086" cy="1618730"/>
          </a:xfrm>
        </p:spPr>
        <p:txBody>
          <a:bodyPr anchor="t"/>
          <a:lstStyle>
            <a:lvl1pPr marL="0" algn="l" defTabSz="456377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998"/>
              </a:spcAft>
              <a:buNone/>
              <a:defRPr lang="en-US" sz="1996" kern="1200" cap="none" baseline="0" dirty="0" smtClean="0">
                <a:solidFill>
                  <a:schemeClr val="bg1"/>
                </a:solidFill>
                <a:latin typeface="+mn-lt"/>
                <a:ea typeface="+mj-ea"/>
                <a:cs typeface="ATT Aleck Sans Thin" panose="020B0303020203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9587665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6"/>
            <a:ext cx="496467" cy="496467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4" y="6329846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834">
              <a:lnSpc>
                <a:spcPts val="749"/>
              </a:lnSpc>
              <a:defRPr/>
            </a:pPr>
            <a:r>
              <a:rPr lang="en-US" sz="600" dirty="0">
                <a:solidFill>
                  <a:srgbClr val="000000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3"/>
            <a:ext cx="12188825" cy="3425825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98799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095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74716789"/>
      </p:ext>
    </p:extLst>
  </p:cSld>
  <p:clrMapOvr>
    <a:masterClrMapping/>
  </p:clrMapOvr>
  <p:transition spd="slow">
    <p:wip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conten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548498" y="1621536"/>
            <a:ext cx="11134536" cy="2667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1041353"/>
      </p:ext>
    </p:extLst>
  </p:cSld>
  <p:clrMapOvr>
    <a:masterClrMapping/>
  </p:clrMapOvr>
  <p:transition spd="slow">
    <p:wip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75589" y="6061077"/>
            <a:ext cx="511175" cy="511174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6" y="6329847"/>
            <a:ext cx="6628674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697">
              <a:lnSpc>
                <a:spcPts val="749"/>
              </a:lnSpc>
              <a:defRPr/>
            </a:pPr>
            <a:r>
              <a:rPr lang="en-US" sz="600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98800" y="594859"/>
            <a:ext cx="5609823" cy="244486"/>
          </a:xfrm>
        </p:spPr>
        <p:txBody>
          <a:bodyPr/>
          <a:lstStyle>
            <a:lvl1pPr marL="0" indent="0">
              <a:spcAft>
                <a:spcPts val="400"/>
              </a:spcAft>
              <a:buFontTx/>
              <a:buNone/>
              <a:defRPr sz="1399" b="0" i="0">
                <a:solidFill>
                  <a:schemeClr val="bg2"/>
                </a:solidFill>
              </a:defRPr>
            </a:lvl1pPr>
            <a:lvl2pPr marL="0" indent="0">
              <a:spcAft>
                <a:spcPts val="400"/>
              </a:spcAft>
              <a:buFontTx/>
              <a:buNone/>
              <a:defRPr sz="1399">
                <a:solidFill>
                  <a:schemeClr val="bg2"/>
                </a:solidFill>
              </a:defRPr>
            </a:lvl2pPr>
            <a:lvl3pPr marL="0" indent="0">
              <a:spcAft>
                <a:spcPts val="400"/>
              </a:spcAft>
              <a:buFontTx/>
              <a:buNone/>
              <a:defRPr sz="1399">
                <a:solidFill>
                  <a:schemeClr val="bg2"/>
                </a:solidFill>
              </a:defRPr>
            </a:lvl3pPr>
            <a:lvl4pPr marL="0" indent="0">
              <a:spcAft>
                <a:spcPts val="400"/>
              </a:spcAft>
              <a:buFontTx/>
              <a:buNone/>
              <a:defRPr sz="1399">
                <a:solidFill>
                  <a:schemeClr val="bg2"/>
                </a:solidFill>
              </a:defRPr>
            </a:lvl4pPr>
            <a:lvl5pPr marL="0" indent="0">
              <a:spcAft>
                <a:spcPts val="400"/>
              </a:spcAft>
              <a:buFontTx/>
              <a:buNone/>
              <a:defRPr sz="1399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927100"/>
            <a:ext cx="11209064" cy="1523098"/>
          </a:xfrm>
          <a:effectLst/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98799" y="2459736"/>
            <a:ext cx="11213719" cy="914400"/>
          </a:xfrm>
          <a:effectLst/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474724"/>
            <a:ext cx="5609823" cy="2335211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2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2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2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2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1694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7"/>
            <a:ext cx="496467" cy="496467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499065" y="6329847"/>
            <a:ext cx="6629399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697">
              <a:lnSpc>
                <a:spcPts val="749"/>
              </a:lnSpc>
              <a:defRPr/>
            </a:pPr>
            <a:r>
              <a:rPr lang="en-US" sz="600" dirty="0">
                <a:solidFill>
                  <a:srgbClr val="000000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99066" y="594859"/>
            <a:ext cx="5609823" cy="244486"/>
          </a:xfrm>
        </p:spPr>
        <p:txBody>
          <a:bodyPr/>
          <a:lstStyle>
            <a:lvl1pPr marL="0" indent="0">
              <a:spcAft>
                <a:spcPts val="400"/>
              </a:spcAft>
              <a:buFontTx/>
              <a:buNone/>
              <a:defRPr sz="1399">
                <a:solidFill>
                  <a:schemeClr val="tx2"/>
                </a:solidFill>
              </a:defRPr>
            </a:lvl1pPr>
            <a:lvl2pPr marL="0" indent="0">
              <a:spcAft>
                <a:spcPts val="400"/>
              </a:spcAft>
              <a:buFontTx/>
              <a:buNone/>
              <a:defRPr sz="1399">
                <a:solidFill>
                  <a:schemeClr val="tx2"/>
                </a:solidFill>
              </a:defRPr>
            </a:lvl2pPr>
            <a:lvl3pPr marL="0" indent="0">
              <a:spcAft>
                <a:spcPts val="400"/>
              </a:spcAft>
              <a:buFontTx/>
              <a:buNone/>
              <a:defRPr sz="1399">
                <a:solidFill>
                  <a:schemeClr val="tx2"/>
                </a:solidFill>
              </a:defRPr>
            </a:lvl3pPr>
            <a:lvl4pPr marL="0" indent="0">
              <a:spcAft>
                <a:spcPts val="400"/>
              </a:spcAft>
              <a:buFontTx/>
              <a:buNone/>
              <a:defRPr sz="1399">
                <a:solidFill>
                  <a:schemeClr val="tx2"/>
                </a:solidFill>
              </a:defRPr>
            </a:lvl4pPr>
            <a:lvl5pPr marL="0" indent="0">
              <a:spcAft>
                <a:spcPts val="400"/>
              </a:spcAft>
              <a:buFontTx/>
              <a:buNone/>
              <a:defRPr sz="1399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064" y="939800"/>
            <a:ext cx="11209064" cy="1511764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99064" y="2459736"/>
            <a:ext cx="11213719" cy="914400"/>
          </a:xfrm>
        </p:spPr>
        <p:txBody>
          <a:bodyPr/>
          <a:lstStyle>
            <a:lvl1pPr>
              <a:defRPr sz="2397" baseline="0"/>
            </a:lvl1pPr>
            <a:lvl2pPr>
              <a:defRPr sz="1997" baseline="0"/>
            </a:lvl2pPr>
            <a:lvl3pPr>
              <a:defRPr sz="1997" baseline="0"/>
            </a:lvl3pPr>
            <a:lvl4pPr>
              <a:defRPr sz="1997" baseline="0"/>
            </a:lvl4pPr>
            <a:lvl5pPr>
              <a:defRPr sz="1997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9066" y="3474724"/>
            <a:ext cx="5609823" cy="2335211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 baseline="0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 baseline="0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 baseline="0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132758"/>
      </p:ext>
    </p:extLst>
  </p:cSld>
  <p:clrMapOvr>
    <a:masterClrMapping/>
  </p:clrMapOvr>
  <p:transition spd="slow">
    <p:wip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7"/>
            <a:ext cx="496467" cy="496467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5" y="6329847"/>
            <a:ext cx="6629399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697">
              <a:lnSpc>
                <a:spcPts val="749"/>
              </a:lnSpc>
              <a:defRPr/>
            </a:pPr>
            <a:r>
              <a:rPr lang="en-US" sz="600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98800" y="594859"/>
            <a:ext cx="5609823" cy="244486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9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9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9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9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9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939804"/>
            <a:ext cx="11209064" cy="1511763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98799" y="2459736"/>
            <a:ext cx="11213719" cy="914400"/>
          </a:xfrm>
        </p:spPr>
        <p:txBody>
          <a:bodyPr/>
          <a:lstStyle>
            <a:lvl1pPr>
              <a:defRPr sz="2397" baseline="0"/>
            </a:lvl1pPr>
            <a:lvl2pPr>
              <a:defRPr sz="2397" baseline="0"/>
            </a:lvl2pPr>
            <a:lvl3pPr>
              <a:defRPr sz="2397" baseline="0"/>
            </a:lvl3pPr>
            <a:lvl4pPr>
              <a:defRPr sz="2397" baseline="0"/>
            </a:lvl4pPr>
            <a:lvl5pPr>
              <a:defRPr sz="2397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474724"/>
            <a:ext cx="5609823" cy="2335211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 baseline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 baseline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 baseline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1736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7"/>
            <a:ext cx="496467" cy="496467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499065" y="6329847"/>
            <a:ext cx="6629399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697">
              <a:lnSpc>
                <a:spcPts val="749"/>
              </a:lnSpc>
              <a:defRPr/>
            </a:pPr>
            <a:r>
              <a:rPr lang="en-US" sz="600" dirty="0">
                <a:solidFill>
                  <a:srgbClr val="000000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1" y="0"/>
            <a:ext cx="2999232" cy="1645920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63197" y="0"/>
            <a:ext cx="2999232" cy="1645920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126396" y="0"/>
            <a:ext cx="2999232" cy="1645920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89594" y="0"/>
            <a:ext cx="2999232" cy="1645920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-1" y="1719596"/>
            <a:ext cx="2999232" cy="1645920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3063197" y="1719596"/>
            <a:ext cx="2999232" cy="1645920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26396" y="1719596"/>
            <a:ext cx="2999232" cy="1645920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89594" y="1719596"/>
            <a:ext cx="2999232" cy="1645920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9742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type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99743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9743" y="5303520"/>
            <a:ext cx="8651774" cy="82095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712081"/>
      </p:ext>
    </p:extLst>
  </p:cSld>
  <p:clrMapOvr>
    <a:masterClrMapping/>
  </p:clrMapOvr>
  <p:transition spd="slow">
    <p:wip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7"/>
            <a:ext cx="496467" cy="496467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5" y="6329847"/>
            <a:ext cx="6629399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697">
              <a:lnSpc>
                <a:spcPts val="749"/>
              </a:lnSpc>
              <a:defRPr/>
            </a:pPr>
            <a:r>
              <a:rPr lang="en-US" sz="600" dirty="0">
                <a:solidFill>
                  <a:srgbClr val="000000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4"/>
            <a:ext cx="12188825" cy="3425825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98799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095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4256083"/>
      </p:ext>
    </p:extLst>
  </p:cSld>
  <p:clrMapOvr>
    <a:masterClrMapping/>
  </p:clrMapOvr>
  <p:transition spd="slow">
    <p:wip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7"/>
            <a:ext cx="496467" cy="496467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499065" y="6329847"/>
            <a:ext cx="6629399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697">
              <a:lnSpc>
                <a:spcPts val="749"/>
              </a:lnSpc>
              <a:defRPr/>
            </a:pPr>
            <a:r>
              <a:rPr lang="en-US" sz="600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1" y="0"/>
            <a:ext cx="2999232" cy="1645920"/>
          </a:xfrm>
        </p:spPr>
        <p:txBody>
          <a:bodyPr/>
          <a:lstStyle>
            <a:lvl1pPr>
              <a:defRPr sz="1798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63197" y="0"/>
            <a:ext cx="2999232" cy="1645920"/>
          </a:xfrm>
        </p:spPr>
        <p:txBody>
          <a:bodyPr/>
          <a:lstStyle>
            <a:lvl1pPr>
              <a:defRPr sz="1798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126396" y="0"/>
            <a:ext cx="2999232" cy="1645920"/>
          </a:xfrm>
        </p:spPr>
        <p:txBody>
          <a:bodyPr/>
          <a:lstStyle>
            <a:lvl1pPr>
              <a:defRPr sz="1798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89594" y="0"/>
            <a:ext cx="2999232" cy="1645920"/>
          </a:xfrm>
        </p:spPr>
        <p:txBody>
          <a:bodyPr/>
          <a:lstStyle>
            <a:lvl1pPr>
              <a:defRPr sz="1798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-1" y="1719596"/>
            <a:ext cx="2999232" cy="1645920"/>
          </a:xfrm>
        </p:spPr>
        <p:txBody>
          <a:bodyPr/>
          <a:lstStyle>
            <a:lvl1pPr>
              <a:defRPr sz="1798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3063197" y="1719596"/>
            <a:ext cx="2999232" cy="1645920"/>
          </a:xfrm>
        </p:spPr>
        <p:txBody>
          <a:bodyPr/>
          <a:lstStyle>
            <a:lvl1pPr>
              <a:defRPr sz="1798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26396" y="1719596"/>
            <a:ext cx="2999232" cy="1645920"/>
          </a:xfrm>
        </p:spPr>
        <p:txBody>
          <a:bodyPr/>
          <a:lstStyle>
            <a:lvl1pPr>
              <a:defRPr sz="1798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89594" y="1719596"/>
            <a:ext cx="2999232" cy="1645920"/>
          </a:xfrm>
        </p:spPr>
        <p:txBody>
          <a:bodyPr/>
          <a:lstStyle>
            <a:lvl1pPr>
              <a:defRPr sz="1798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98799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889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52151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7"/>
            <a:ext cx="496467" cy="496467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5" y="6329847"/>
            <a:ext cx="6629399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697">
              <a:lnSpc>
                <a:spcPts val="749"/>
              </a:lnSpc>
              <a:defRPr/>
            </a:pPr>
            <a:r>
              <a:rPr lang="en-US" sz="600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4"/>
            <a:ext cx="12188825" cy="3425825"/>
          </a:xfrm>
        </p:spPr>
        <p:txBody>
          <a:bodyPr/>
          <a:lstStyle>
            <a:lvl1pPr>
              <a:defRPr sz="1798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98799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889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1451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24979" y="6075787"/>
            <a:ext cx="661785" cy="496467"/>
          </a:xfrm>
          <a:prstGeom prst="rect">
            <a:avLst/>
          </a:prstGeom>
        </p:spPr>
      </p:pic>
      <p:sp>
        <p:nvSpPr>
          <p:cNvPr id="12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88825" cy="6858000"/>
          </a:xfrm>
          <a:solidFill>
            <a:schemeClr val="bg2"/>
          </a:solidFill>
        </p:spPr>
        <p:txBody>
          <a:bodyPr/>
          <a:lstStyle>
            <a:lvl1pPr marL="0" marR="0" indent="0" algn="l" defTabSz="45669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/>
              <a:buNone/>
              <a:tabLst/>
              <a:defRPr sz="1798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picture to placeholder or click icon to add. The Globe Alone logo and footer should sit on top of picture.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498798" y="3276600"/>
            <a:ext cx="11209064" cy="15107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98798" y="4809744"/>
            <a:ext cx="10885299" cy="444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889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7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6563280"/>
      </p:ext>
    </p:extLst>
  </p:cSld>
  <p:clrMapOvr>
    <a:masterClrMapping/>
  </p:clrMapOvr>
  <p:transition spd="slow">
    <p:wip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774701"/>
            <a:ext cx="12188825" cy="60833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03031" y="1642536"/>
            <a:ext cx="11209064" cy="15121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608393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75589" y="6061077"/>
            <a:ext cx="511175" cy="51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4124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6"/>
            <a:ext cx="496467" cy="496467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499064" y="6329846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834">
              <a:lnSpc>
                <a:spcPts val="749"/>
              </a:lnSpc>
              <a:defRPr/>
            </a:pPr>
            <a:r>
              <a:rPr lang="en-US" sz="600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1" y="0"/>
            <a:ext cx="2999232" cy="1645920"/>
          </a:xfrm>
        </p:spPr>
        <p:txBody>
          <a:bodyPr/>
          <a:lstStyle>
            <a:lvl1pPr>
              <a:defRPr sz="17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63197" y="0"/>
            <a:ext cx="2999232" cy="1645920"/>
          </a:xfrm>
        </p:spPr>
        <p:txBody>
          <a:bodyPr/>
          <a:lstStyle>
            <a:lvl1pPr>
              <a:defRPr sz="17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126395" y="0"/>
            <a:ext cx="2999232" cy="1645920"/>
          </a:xfrm>
        </p:spPr>
        <p:txBody>
          <a:bodyPr/>
          <a:lstStyle>
            <a:lvl1pPr>
              <a:defRPr sz="17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89593" y="0"/>
            <a:ext cx="2999232" cy="1645920"/>
          </a:xfrm>
        </p:spPr>
        <p:txBody>
          <a:bodyPr/>
          <a:lstStyle>
            <a:lvl1pPr>
              <a:defRPr sz="17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-1" y="1719596"/>
            <a:ext cx="2999232" cy="1645920"/>
          </a:xfrm>
        </p:spPr>
        <p:txBody>
          <a:bodyPr/>
          <a:lstStyle>
            <a:lvl1pPr>
              <a:defRPr sz="17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3063197" y="1719596"/>
            <a:ext cx="2999232" cy="1645920"/>
          </a:xfrm>
        </p:spPr>
        <p:txBody>
          <a:bodyPr/>
          <a:lstStyle>
            <a:lvl1pPr>
              <a:defRPr sz="17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26395" y="1719596"/>
            <a:ext cx="2999232" cy="1645920"/>
          </a:xfrm>
        </p:spPr>
        <p:txBody>
          <a:bodyPr/>
          <a:lstStyle>
            <a:lvl1pPr>
              <a:defRPr sz="17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89593" y="1719596"/>
            <a:ext cx="2999232" cy="1645920"/>
          </a:xfrm>
        </p:spPr>
        <p:txBody>
          <a:bodyPr/>
          <a:lstStyle>
            <a:lvl1pPr>
              <a:defRPr sz="17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98799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889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0532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774701"/>
            <a:ext cx="12188825" cy="60833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34067"/>
            <a:ext cx="11209064" cy="1515534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 bwMode="white">
          <a:xfrm>
            <a:off x="498800" y="3608393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7"/>
            <a:ext cx="496467" cy="49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171407"/>
      </p:ext>
    </p:extLst>
  </p:cSld>
  <p:clrMapOvr>
    <a:masterClrMapping/>
  </p:clrMapOvr>
  <p:transition spd="slow">
    <p:wip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ac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"/>
            <a:ext cx="12188825" cy="6858001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34067"/>
            <a:ext cx="11209064" cy="1515534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 bwMode="white">
          <a:xfrm>
            <a:off x="498800" y="3608393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7"/>
            <a:ext cx="496467" cy="49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389856"/>
      </p:ext>
    </p:extLst>
  </p:cSld>
  <p:clrMapOvr>
    <a:masterClrMapping/>
  </p:clrMapOvr>
  <p:transition spd="slow">
    <p:wip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774701"/>
            <a:ext cx="12188825" cy="60833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42536"/>
            <a:ext cx="11209064" cy="15121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 bwMode="white">
          <a:xfrm>
            <a:off x="498800" y="3608393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rgbClr val="FFFFFF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rgbClr val="FFFFFF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rgbClr val="FFFFFF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rgbClr val="FFFFFF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75589" y="6061077"/>
            <a:ext cx="511175" cy="51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184359"/>
      </p:ext>
    </p:extLst>
  </p:cSld>
  <p:clrMapOvr>
    <a:masterClrMapping/>
  </p:clrMapOvr>
  <p:transition spd="slow">
    <p:wip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8798" y="1642536"/>
            <a:ext cx="11209064" cy="15121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608393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577602"/>
      </p:ext>
    </p:extLst>
  </p:cSld>
  <p:clrMapOvr>
    <a:masterClrMapping/>
  </p:clrMapOvr>
  <p:transition spd="slow">
    <p:wip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774700"/>
            <a:ext cx="12188825" cy="6083300"/>
          </a:xfrm>
          <a:solidFill>
            <a:schemeClr val="bg2"/>
          </a:solidFill>
        </p:spPr>
        <p:txBody>
          <a:bodyPr/>
          <a:lstStyle>
            <a:lvl1pPr>
              <a:defRPr sz="1798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picture to placeholder or click icon to add. The Globe Alone logo should sit on top of picture.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38300"/>
            <a:ext cx="11209064" cy="1516378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6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608393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7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722821"/>
      </p:ext>
    </p:extLst>
  </p:cSld>
  <p:clrMapOvr>
    <a:masterClrMapping/>
  </p:clrMapOvr>
  <p:transition spd="slow">
    <p:wip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8897" y="1139828"/>
            <a:ext cx="11211106" cy="48117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9094414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90939" y="1139629"/>
            <a:ext cx="11209064" cy="4800600"/>
          </a:xfrm>
        </p:spPr>
        <p:txBody>
          <a:bodyPr/>
          <a:lstStyle>
            <a:lvl1pPr>
              <a:lnSpc>
                <a:spcPct val="90000"/>
              </a:lnSpc>
              <a:spcAft>
                <a:spcPts val="600"/>
              </a:spcAft>
              <a:defRPr sz="2397" baseline="0"/>
            </a:lvl1pPr>
            <a:lvl2pPr>
              <a:defRPr b="1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229151"/>
      </p:ext>
    </p:extLst>
  </p:cSld>
  <p:clrMapOvr>
    <a:masterClrMapping/>
  </p:clrMapOvr>
  <p:transition spd="slow">
    <p:wip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39825"/>
            <a:ext cx="5460252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239751" y="1139825"/>
            <a:ext cx="5460252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456434"/>
      </p:ext>
    </p:extLst>
  </p:cSld>
  <p:clrMapOvr>
    <a:masterClrMapping/>
  </p:clrMapOvr>
  <p:transition spd="slow">
    <p:wip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39825"/>
            <a:ext cx="5460252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27427" y="1206500"/>
            <a:ext cx="5474693" cy="4648200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255002"/>
      </p:ext>
    </p:extLst>
  </p:cSld>
  <p:clrMapOvr>
    <a:masterClrMapping/>
  </p:clrMapOvr>
  <p:transition spd="slow">
    <p:wip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210030"/>
            <a:ext cx="0" cy="4654197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62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7661" y="1139546"/>
            <a:ext cx="536308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1139825"/>
            <a:ext cx="536308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28456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6"/>
            <a:ext cx="496467" cy="496467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4" y="6329846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834">
              <a:lnSpc>
                <a:spcPts val="749"/>
              </a:lnSpc>
              <a:defRPr/>
            </a:pPr>
            <a:r>
              <a:rPr lang="en-US" sz="600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3"/>
            <a:ext cx="12188825" cy="3425825"/>
          </a:xfrm>
        </p:spPr>
        <p:txBody>
          <a:bodyPr/>
          <a:lstStyle>
            <a:lvl1pPr>
              <a:defRPr sz="1799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98799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889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38368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43000"/>
            <a:ext cx="6999354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7746811" y="1143000"/>
            <a:ext cx="395319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033189"/>
      </p:ext>
    </p:extLst>
  </p:cSld>
  <p:clrMapOvr>
    <a:masterClrMapping/>
  </p:clrMapOvr>
  <p:transition spd="slow">
    <p:wip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7746811" y="1139825"/>
            <a:ext cx="395319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90942" y="1206504"/>
            <a:ext cx="6994061" cy="4648199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74612528"/>
      </p:ext>
    </p:extLst>
  </p:cSld>
  <p:clrMapOvr>
    <a:masterClrMapping/>
  </p:clrMapOvr>
  <p:transition spd="slow">
    <p:wipe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7607753" y="1210030"/>
            <a:ext cx="0" cy="4654197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39825"/>
            <a:ext cx="6872074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7855022" y="1139825"/>
            <a:ext cx="3844980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729458"/>
      </p:ext>
    </p:extLst>
  </p:cSld>
  <p:clrMapOvr>
    <a:masterClrMapping/>
  </p:clrMapOvr>
  <p:transition spd="slow">
    <p:wipe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210030"/>
            <a:ext cx="0" cy="4654197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40" y="1139825"/>
            <a:ext cx="536308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337491" y="1118312"/>
            <a:ext cx="5362513" cy="4833226"/>
          </a:xfrm>
        </p:spPr>
        <p:txBody>
          <a:bodyPr/>
          <a:lstStyle>
            <a:lvl1pPr marL="172848" indent="-172848">
              <a:lnSpc>
                <a:spcPct val="90000"/>
              </a:lnSpc>
              <a:spcAft>
                <a:spcPts val="999"/>
              </a:spcAft>
              <a:defRPr sz="3196">
                <a:solidFill>
                  <a:schemeClr val="tx1"/>
                </a:solidFill>
              </a:defRPr>
            </a:lvl1pPr>
            <a:lvl2pPr marL="739849" indent="-285435">
              <a:spcAft>
                <a:spcPts val="999"/>
              </a:spcAft>
              <a:buClr>
                <a:schemeClr val="tx2"/>
              </a:buClr>
              <a:buFont typeface="Lucida Grande"/>
              <a:buChar char="—"/>
              <a:defRPr i="1">
                <a:solidFill>
                  <a:schemeClr val="tx2"/>
                </a:solidFill>
              </a:defRPr>
            </a:lvl2pPr>
            <a:lvl3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3pPr>
            <a:lvl4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4pPr>
            <a:lvl5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815486"/>
      </p:ext>
    </p:extLst>
  </p:cSld>
  <p:clrMapOvr>
    <a:masterClrMapping/>
  </p:clrMapOvr>
  <p:transition spd="slow">
    <p:wipe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62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87663" y="1117916"/>
            <a:ext cx="11213296" cy="4833623"/>
          </a:xfrm>
        </p:spPr>
        <p:txBody>
          <a:bodyPr/>
          <a:lstStyle>
            <a:lvl1pPr marL="172848" indent="-172848">
              <a:lnSpc>
                <a:spcPct val="90000"/>
              </a:lnSpc>
              <a:spcAft>
                <a:spcPts val="999"/>
              </a:spcAft>
              <a:defRPr sz="3196">
                <a:solidFill>
                  <a:schemeClr val="tx1"/>
                </a:solidFill>
              </a:defRPr>
            </a:lvl1pPr>
            <a:lvl2pPr marL="739849" indent="-285435">
              <a:spcAft>
                <a:spcPts val="999"/>
              </a:spcAft>
              <a:buClr>
                <a:schemeClr val="tx2"/>
              </a:buClr>
              <a:buFont typeface="Lucida Grande"/>
              <a:buChar char="—"/>
              <a:defRPr i="1">
                <a:solidFill>
                  <a:schemeClr val="tx2"/>
                </a:solidFill>
              </a:defRPr>
            </a:lvl2pPr>
            <a:lvl3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3pPr>
            <a:lvl4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4pPr>
            <a:lvl5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388162"/>
      </p:ext>
    </p:extLst>
  </p:cSld>
  <p:clrMapOvr>
    <a:masterClrMapping/>
  </p:clrMapOvr>
  <p:transition spd="slow">
    <p:wip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1" y="1206500"/>
            <a:ext cx="12188825" cy="5651500"/>
          </a:xfrm>
        </p:spPr>
        <p:txBody>
          <a:bodyPr/>
          <a:lstStyle>
            <a:lvl1pPr marL="0" marR="0" indent="0" algn="l" defTabSz="4566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/>
              <a:buNone/>
              <a:tabLst/>
              <a:defRPr sz="1798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Globe logo should sit on top of picture.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47316"/>
      </p:ext>
    </p:extLst>
  </p:cSld>
  <p:clrMapOvr>
    <a:masterClrMapping/>
  </p:clrMapOvr>
  <p:transition spd="slow">
    <p:wip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1206500"/>
            <a:ext cx="6106601" cy="5651500"/>
          </a:xfrm>
        </p:spPr>
        <p:txBody>
          <a:bodyPr/>
          <a:lstStyle>
            <a:lvl1pPr marL="0" marR="0" indent="0" algn="l" defTabSz="4566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/>
              <a:buNone/>
              <a:tabLst/>
              <a:defRPr sz="1798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6094415" y="1206500"/>
            <a:ext cx="6094412" cy="5651500"/>
          </a:xfrm>
        </p:spPr>
        <p:txBody>
          <a:bodyPr/>
          <a:lstStyle>
            <a:lvl1pPr marL="0" marR="0" indent="0" algn="l" defTabSz="45669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/>
              <a:buNone/>
              <a:tabLst/>
              <a:defRPr sz="1798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Globe logo should sit on top of picture.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314722"/>
      </p:ext>
    </p:extLst>
  </p:cSld>
  <p:clrMapOvr>
    <a:masterClrMapping/>
  </p:clrMapOvr>
  <p:transition spd="slow">
    <p:wip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Row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 flipH="1">
            <a:off x="490939" y="3520578"/>
            <a:ext cx="11209064" cy="0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62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87662" y="1206500"/>
            <a:ext cx="2844059" cy="2128838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3675693" y="1145571"/>
            <a:ext cx="8024310" cy="2306404"/>
          </a:xfrm>
        </p:spPr>
        <p:txBody>
          <a:bodyPr/>
          <a:lstStyle>
            <a:lvl1pPr>
              <a:defRPr sz="2197"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487662" y="3721100"/>
            <a:ext cx="2844059" cy="2133600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9"/>
          </p:nvPr>
        </p:nvSpPr>
        <p:spPr>
          <a:xfrm>
            <a:off x="3675693" y="3632261"/>
            <a:ext cx="8024310" cy="2309752"/>
          </a:xfrm>
        </p:spPr>
        <p:txBody>
          <a:bodyPr/>
          <a:lstStyle>
            <a:lvl1pPr>
              <a:defRPr sz="2197"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389344"/>
      </p:ext>
    </p:extLst>
  </p:cSld>
  <p:clrMapOvr>
    <a:masterClrMapping/>
  </p:clrMapOvr>
  <p:transition spd="slow">
    <p:wip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Row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 flipH="1">
            <a:off x="490939" y="2690205"/>
            <a:ext cx="11209064" cy="0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 userDrawn="1"/>
        </p:nvCxnSpPr>
        <p:spPr>
          <a:xfrm flipH="1">
            <a:off x="490939" y="4365061"/>
            <a:ext cx="11209064" cy="0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90940" y="1209839"/>
            <a:ext cx="2844059" cy="1299796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3675693" y="1146867"/>
            <a:ext cx="8024310" cy="1461642"/>
          </a:xfrm>
        </p:spPr>
        <p:txBody>
          <a:bodyPr/>
          <a:lstStyle>
            <a:lvl1pPr>
              <a:spcAft>
                <a:spcPts val="600"/>
              </a:spcAft>
              <a:defRPr sz="2197"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490940" y="2868174"/>
            <a:ext cx="2844059" cy="1299796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20"/>
          <p:cNvSpPr>
            <a:spLocks noGrp="1"/>
          </p:cNvSpPr>
          <p:nvPr>
            <p:ph type="body" sz="quarter" idx="20"/>
          </p:nvPr>
        </p:nvSpPr>
        <p:spPr>
          <a:xfrm>
            <a:off x="3675693" y="2778381"/>
            <a:ext cx="8024310" cy="1456917"/>
          </a:xfrm>
        </p:spPr>
        <p:txBody>
          <a:bodyPr/>
          <a:lstStyle>
            <a:lvl1pPr>
              <a:spcAft>
                <a:spcPts val="600"/>
              </a:spcAft>
              <a:defRPr sz="2197"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9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90940" y="4546625"/>
            <a:ext cx="2844059" cy="1299796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0"/>
          <p:cNvSpPr>
            <a:spLocks noGrp="1"/>
          </p:cNvSpPr>
          <p:nvPr>
            <p:ph type="body" sz="quarter" idx="22"/>
          </p:nvPr>
        </p:nvSpPr>
        <p:spPr>
          <a:xfrm>
            <a:off x="3675693" y="4465968"/>
            <a:ext cx="8024310" cy="1485573"/>
          </a:xfrm>
        </p:spPr>
        <p:txBody>
          <a:bodyPr/>
          <a:lstStyle>
            <a:lvl1pPr>
              <a:spcAft>
                <a:spcPts val="600"/>
              </a:spcAft>
              <a:defRPr sz="2197"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156380"/>
      </p:ext>
    </p:extLst>
  </p:cSld>
  <p:clrMapOvr>
    <a:masterClrMapping/>
  </p:clrMapOvr>
  <p:transition spd="slow">
    <p:wip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208092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86708" y="1209839"/>
            <a:ext cx="5360121" cy="2317504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18"/>
          <p:cNvSpPr>
            <a:spLocks noGrp="1"/>
          </p:cNvSpPr>
          <p:nvPr>
            <p:ph type="pic" sz="quarter" idx="15"/>
          </p:nvPr>
        </p:nvSpPr>
        <p:spPr>
          <a:xfrm>
            <a:off x="6339883" y="1209839"/>
            <a:ext cx="5360121" cy="2317504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6707" y="3709992"/>
            <a:ext cx="5363083" cy="2230437"/>
          </a:xfrm>
        </p:spPr>
        <p:txBody>
          <a:bodyPr lIns="0"/>
          <a:lstStyle>
            <a:lvl1pPr>
              <a:defRPr sz="2197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3709992"/>
            <a:ext cx="5363083" cy="2230437"/>
          </a:xfrm>
        </p:spPr>
        <p:txBody>
          <a:bodyPr lIns="0"/>
          <a:lstStyle>
            <a:lvl1pPr>
              <a:defRPr sz="2197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448601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24979" y="6075786"/>
            <a:ext cx="661784" cy="496467"/>
          </a:xfrm>
          <a:prstGeom prst="rect">
            <a:avLst/>
          </a:prstGeom>
        </p:spPr>
      </p:pic>
      <p:sp>
        <p:nvSpPr>
          <p:cNvPr id="12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88825" cy="6858000"/>
          </a:xfrm>
          <a:solidFill>
            <a:schemeClr val="bg2"/>
          </a:solidFill>
        </p:spPr>
        <p:txBody>
          <a:bodyPr/>
          <a:lstStyle>
            <a:lvl1pPr marL="0" marR="0" indent="0" algn="l" defTabSz="456834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/>
              <a:buNone/>
              <a:tabLst/>
              <a:defRPr sz="1799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picture to placeholder or click icon to add. The Globe Alone logo and footer should sit on top of picture.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498798" y="3276600"/>
            <a:ext cx="11209064" cy="15107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98798" y="4809744"/>
            <a:ext cx="10885298" cy="444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889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5004897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142910" y="1208092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049699" y="1208092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707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86706" y="1208088"/>
            <a:ext cx="3400552" cy="2317504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18"/>
          <p:cNvSpPr>
            <a:spLocks noGrp="1"/>
          </p:cNvSpPr>
          <p:nvPr>
            <p:ph type="pic" sz="quarter" idx="20"/>
          </p:nvPr>
        </p:nvSpPr>
        <p:spPr>
          <a:xfrm>
            <a:off x="4396253" y="1208088"/>
            <a:ext cx="3400552" cy="2317504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18"/>
          <p:cNvSpPr>
            <a:spLocks noGrp="1"/>
          </p:cNvSpPr>
          <p:nvPr>
            <p:ph type="pic" sz="quarter" idx="21"/>
          </p:nvPr>
        </p:nvSpPr>
        <p:spPr>
          <a:xfrm>
            <a:off x="8299451" y="1208088"/>
            <a:ext cx="3400552" cy="2317504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5"/>
          <p:cNvSpPr>
            <a:spLocks noGrp="1"/>
          </p:cNvSpPr>
          <p:nvPr>
            <p:ph sz="quarter" idx="17"/>
          </p:nvPr>
        </p:nvSpPr>
        <p:spPr>
          <a:xfrm>
            <a:off x="486708" y="3692711"/>
            <a:ext cx="3405614" cy="2254067"/>
          </a:xfrm>
        </p:spPr>
        <p:txBody>
          <a:bodyPr lIns="0"/>
          <a:lstStyle>
            <a:lvl1pPr>
              <a:defRPr sz="2197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5"/>
          <p:cNvSpPr>
            <a:spLocks noGrp="1"/>
          </p:cNvSpPr>
          <p:nvPr>
            <p:ph sz="quarter" idx="18"/>
          </p:nvPr>
        </p:nvSpPr>
        <p:spPr>
          <a:xfrm>
            <a:off x="4393498" y="3692711"/>
            <a:ext cx="3405614" cy="2254067"/>
          </a:xfrm>
        </p:spPr>
        <p:txBody>
          <a:bodyPr lIns="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9"/>
          </p:nvPr>
        </p:nvSpPr>
        <p:spPr>
          <a:xfrm>
            <a:off x="8300290" y="3692711"/>
            <a:ext cx="3405614" cy="2254067"/>
          </a:xfrm>
        </p:spPr>
        <p:txBody>
          <a:bodyPr lIns="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298863"/>
      </p:ext>
    </p:extLst>
  </p:cSld>
  <p:clrMapOvr>
    <a:masterClrMapping/>
  </p:clrMapOvr>
  <p:transition spd="slow">
    <p:wip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3167640" y="1208092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6098644" y="1209675"/>
            <a:ext cx="0" cy="4652786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9019071" y="1208092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86707" y="1208088"/>
            <a:ext cx="2460086" cy="2317504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18"/>
          <p:cNvSpPr>
            <a:spLocks noGrp="1"/>
          </p:cNvSpPr>
          <p:nvPr>
            <p:ph type="pic" sz="quarter" idx="21"/>
          </p:nvPr>
        </p:nvSpPr>
        <p:spPr>
          <a:xfrm>
            <a:off x="3412423" y="1208088"/>
            <a:ext cx="2460086" cy="2317504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18"/>
          <p:cNvSpPr>
            <a:spLocks noGrp="1"/>
          </p:cNvSpPr>
          <p:nvPr>
            <p:ph type="pic" sz="quarter" idx="22"/>
          </p:nvPr>
        </p:nvSpPr>
        <p:spPr>
          <a:xfrm>
            <a:off x="6332423" y="1208088"/>
            <a:ext cx="2460086" cy="2317504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18"/>
          <p:cNvSpPr>
            <a:spLocks noGrp="1"/>
          </p:cNvSpPr>
          <p:nvPr>
            <p:ph type="pic" sz="quarter" idx="23"/>
          </p:nvPr>
        </p:nvSpPr>
        <p:spPr>
          <a:xfrm>
            <a:off x="9239919" y="1208088"/>
            <a:ext cx="2460086" cy="2317504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7"/>
          </p:nvPr>
        </p:nvSpPr>
        <p:spPr>
          <a:xfrm>
            <a:off x="486707" y="3684591"/>
            <a:ext cx="2436151" cy="2262187"/>
          </a:xfrm>
        </p:spPr>
        <p:txBody>
          <a:bodyPr lIns="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8"/>
          </p:nvPr>
        </p:nvSpPr>
        <p:spPr>
          <a:xfrm>
            <a:off x="3412422" y="3684591"/>
            <a:ext cx="2436151" cy="2262187"/>
          </a:xfrm>
        </p:spPr>
        <p:txBody>
          <a:bodyPr lIns="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19"/>
          </p:nvPr>
        </p:nvSpPr>
        <p:spPr>
          <a:xfrm>
            <a:off x="6332424" y="3684591"/>
            <a:ext cx="2436151" cy="2262187"/>
          </a:xfrm>
        </p:spPr>
        <p:txBody>
          <a:bodyPr lIns="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5"/>
          <p:cNvSpPr>
            <a:spLocks noGrp="1"/>
          </p:cNvSpPr>
          <p:nvPr>
            <p:ph sz="quarter" idx="20"/>
          </p:nvPr>
        </p:nvSpPr>
        <p:spPr>
          <a:xfrm>
            <a:off x="9255281" y="3684591"/>
            <a:ext cx="2436151" cy="2262187"/>
          </a:xfrm>
        </p:spPr>
        <p:txBody>
          <a:bodyPr lIns="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52734"/>
      </p:ext>
    </p:extLst>
  </p:cSld>
  <p:clrMapOvr>
    <a:masterClrMapping/>
  </p:clrMapOvr>
  <p:transition spd="slow">
    <p:wip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2686650"/>
            <a:ext cx="0" cy="317757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707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486707" y="1118870"/>
            <a:ext cx="11209064" cy="134019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999"/>
              </a:spcAft>
              <a:buFontTx/>
              <a:buNone/>
              <a:defRPr sz="3196" baseline="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6707" y="2624606"/>
            <a:ext cx="5363083" cy="3315823"/>
          </a:xfrm>
        </p:spPr>
        <p:txBody>
          <a:bodyPr/>
          <a:lstStyle>
            <a:lvl1pPr>
              <a:defRPr sz="2197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2623102"/>
            <a:ext cx="5363083" cy="3317327"/>
          </a:xfrm>
        </p:spPr>
        <p:txBody>
          <a:bodyPr/>
          <a:lstStyle>
            <a:lvl1pPr>
              <a:defRPr sz="2197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323431"/>
      </p:ext>
    </p:extLst>
  </p:cSld>
  <p:clrMapOvr>
    <a:masterClrMapping/>
  </p:clrMapOvr>
  <p:transition spd="slow">
    <p:wip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4142910" y="2686650"/>
            <a:ext cx="0" cy="317757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8049699" y="2686650"/>
            <a:ext cx="0" cy="317757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490939" y="1117981"/>
            <a:ext cx="11209064" cy="134416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999"/>
              </a:spcAft>
              <a:buFontTx/>
              <a:buNone/>
              <a:defRPr sz="3196" baseline="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6708" y="2623098"/>
            <a:ext cx="3405614" cy="3317328"/>
          </a:xfrm>
        </p:spPr>
        <p:txBody>
          <a:bodyPr/>
          <a:lstStyle>
            <a:lvl1pPr>
              <a:defRPr sz="2197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5"/>
          <p:cNvSpPr>
            <a:spLocks noGrp="1"/>
          </p:cNvSpPr>
          <p:nvPr>
            <p:ph sz="quarter" idx="15"/>
          </p:nvPr>
        </p:nvSpPr>
        <p:spPr>
          <a:xfrm>
            <a:off x="4393498" y="2623098"/>
            <a:ext cx="3405614" cy="3317328"/>
          </a:xfrm>
        </p:spPr>
        <p:txBody>
          <a:bodyPr/>
          <a:lstStyle>
            <a:lvl1pPr>
              <a:defRPr sz="2197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6"/>
          </p:nvPr>
        </p:nvSpPr>
        <p:spPr>
          <a:xfrm>
            <a:off x="8300290" y="2623098"/>
            <a:ext cx="3405614" cy="3317328"/>
          </a:xfrm>
        </p:spPr>
        <p:txBody>
          <a:bodyPr/>
          <a:lstStyle>
            <a:lvl1pPr>
              <a:defRPr sz="2197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555173"/>
      </p:ext>
    </p:extLst>
  </p:cSld>
  <p:clrMapOvr>
    <a:masterClrMapping/>
  </p:clrMapOvr>
  <p:transition spd="slow">
    <p:wip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3167640" y="2690654"/>
            <a:ext cx="0" cy="3173575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6093355" y="2690654"/>
            <a:ext cx="0" cy="3173575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9019071" y="2690654"/>
            <a:ext cx="0" cy="3173575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490939" y="1117981"/>
            <a:ext cx="11209064" cy="134416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999"/>
              </a:spcAft>
              <a:buFontTx/>
              <a:buNone/>
              <a:defRPr sz="3196" baseline="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6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5"/>
          <p:cNvSpPr>
            <a:spLocks noGrp="1"/>
          </p:cNvSpPr>
          <p:nvPr>
            <p:ph sz="quarter" idx="15"/>
          </p:nvPr>
        </p:nvSpPr>
        <p:spPr>
          <a:xfrm>
            <a:off x="486707" y="2623098"/>
            <a:ext cx="2436151" cy="3328184"/>
          </a:xfrm>
        </p:spPr>
        <p:txBody>
          <a:bodyPr/>
          <a:lstStyle>
            <a:lvl1pPr>
              <a:defRPr sz="2197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16"/>
          </p:nvPr>
        </p:nvSpPr>
        <p:spPr>
          <a:xfrm>
            <a:off x="3412422" y="2623098"/>
            <a:ext cx="2436151" cy="3328184"/>
          </a:xfrm>
        </p:spPr>
        <p:txBody>
          <a:bodyPr/>
          <a:lstStyle>
            <a:lvl1pPr>
              <a:defRPr sz="2197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5"/>
          <p:cNvSpPr>
            <a:spLocks noGrp="1"/>
          </p:cNvSpPr>
          <p:nvPr>
            <p:ph sz="quarter" idx="17"/>
          </p:nvPr>
        </p:nvSpPr>
        <p:spPr>
          <a:xfrm>
            <a:off x="6338137" y="2623098"/>
            <a:ext cx="2436151" cy="3328184"/>
          </a:xfrm>
        </p:spPr>
        <p:txBody>
          <a:bodyPr/>
          <a:lstStyle>
            <a:lvl1pPr>
              <a:defRPr sz="2197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8"/>
          </p:nvPr>
        </p:nvSpPr>
        <p:spPr>
          <a:xfrm>
            <a:off x="9263852" y="2623098"/>
            <a:ext cx="2436151" cy="3328184"/>
          </a:xfrm>
        </p:spPr>
        <p:txBody>
          <a:bodyPr/>
          <a:lstStyle>
            <a:lvl1pPr>
              <a:defRPr sz="2197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947608"/>
      </p:ext>
    </p:extLst>
  </p:cSld>
  <p:clrMapOvr>
    <a:masterClrMapping/>
  </p:clrMapOvr>
  <p:transition spd="slow">
    <p:wip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with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90942" y="1210471"/>
            <a:ext cx="11213296" cy="394846"/>
          </a:xfrm>
          <a:solidFill>
            <a:schemeClr val="tx2"/>
          </a:solidFill>
        </p:spPr>
        <p:txBody>
          <a:bodyPr lIns="91440" tIns="45720" rIns="91440" bIns="45720" anchor="ctr" anchorCtr="0"/>
          <a:lstStyle>
            <a:lvl1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1pPr>
            <a:lvl2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2pPr>
            <a:lvl3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3pPr>
            <a:lvl4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4pPr>
            <a:lvl5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90941" y="1769553"/>
            <a:ext cx="5372817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327188" y="1769553"/>
            <a:ext cx="5372817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40" y="2624606"/>
            <a:ext cx="5363083" cy="3315823"/>
          </a:xfrm>
        </p:spPr>
        <p:txBody>
          <a:bodyPr lIns="91440"/>
          <a:lstStyle>
            <a:lvl1pPr>
              <a:defRPr sz="2197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2623102"/>
            <a:ext cx="5363083" cy="3317327"/>
          </a:xfrm>
        </p:spPr>
        <p:txBody>
          <a:bodyPr lIns="91440"/>
          <a:lstStyle>
            <a:lvl1pPr>
              <a:defRPr sz="2197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735088"/>
      </p:ext>
    </p:extLst>
  </p:cSld>
  <p:clrMapOvr>
    <a:masterClrMapping/>
  </p:clrMapOvr>
  <p:transition spd="slow">
    <p:wipe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with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142910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049699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90942" y="1210471"/>
            <a:ext cx="11213296" cy="394846"/>
          </a:xfrm>
          <a:solidFill>
            <a:schemeClr val="tx2"/>
          </a:solidFill>
        </p:spPr>
        <p:txBody>
          <a:bodyPr lIns="91440" tIns="45720" rIns="91440" bIns="45720" anchor="ctr" anchorCtr="0"/>
          <a:lstStyle>
            <a:lvl1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1pPr>
            <a:lvl2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2pPr>
            <a:lvl3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3pPr>
            <a:lvl4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4pPr>
            <a:lvl5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90940" y="1769553"/>
            <a:ext cx="3405614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20"/>
          </p:nvPr>
        </p:nvSpPr>
        <p:spPr>
          <a:xfrm>
            <a:off x="4393499" y="1769553"/>
            <a:ext cx="3405614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8300290" y="1769553"/>
            <a:ext cx="3405614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5"/>
          <p:cNvSpPr>
            <a:spLocks noGrp="1"/>
          </p:cNvSpPr>
          <p:nvPr>
            <p:ph sz="quarter" idx="17"/>
          </p:nvPr>
        </p:nvSpPr>
        <p:spPr>
          <a:xfrm>
            <a:off x="490940" y="2623098"/>
            <a:ext cx="3405614" cy="3317328"/>
          </a:xfrm>
        </p:spPr>
        <p:txBody>
          <a:bodyPr lIns="91440"/>
          <a:lstStyle>
            <a:lvl1pPr>
              <a:defRPr sz="2197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5"/>
          <p:cNvSpPr>
            <a:spLocks noGrp="1"/>
          </p:cNvSpPr>
          <p:nvPr>
            <p:ph sz="quarter" idx="18"/>
          </p:nvPr>
        </p:nvSpPr>
        <p:spPr>
          <a:xfrm>
            <a:off x="4393498" y="2623098"/>
            <a:ext cx="3405614" cy="3317328"/>
          </a:xfrm>
        </p:spPr>
        <p:txBody>
          <a:bodyPr lIns="9144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9"/>
          </p:nvPr>
        </p:nvSpPr>
        <p:spPr>
          <a:xfrm>
            <a:off x="8300290" y="2623098"/>
            <a:ext cx="3405614" cy="3317328"/>
          </a:xfrm>
        </p:spPr>
        <p:txBody>
          <a:bodyPr lIns="9144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233559"/>
      </p:ext>
    </p:extLst>
  </p:cSld>
  <p:clrMapOvr>
    <a:masterClrMapping/>
  </p:clrMapOvr>
  <p:transition spd="slow">
    <p:wip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 with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3167640" y="1791167"/>
            <a:ext cx="0" cy="4073058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6094413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9019071" y="1780316"/>
            <a:ext cx="0" cy="408391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90942" y="1210471"/>
            <a:ext cx="11213296" cy="394846"/>
          </a:xfrm>
          <a:solidFill>
            <a:schemeClr val="tx2"/>
          </a:solidFill>
        </p:spPr>
        <p:txBody>
          <a:bodyPr lIns="91440" tIns="45720" rIns="91440" bIns="45720" anchor="ctr" anchorCtr="0"/>
          <a:lstStyle>
            <a:lvl1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1pPr>
            <a:lvl2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2pPr>
            <a:lvl3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3pPr>
            <a:lvl4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4pPr>
            <a:lvl5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90939" y="1769553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3412422" y="1769553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6332423" y="1769553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9255280" y="1769553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7"/>
          </p:nvPr>
        </p:nvSpPr>
        <p:spPr>
          <a:xfrm>
            <a:off x="490939" y="2623098"/>
            <a:ext cx="2436151" cy="3328184"/>
          </a:xfrm>
        </p:spPr>
        <p:txBody>
          <a:bodyPr lIns="9144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8"/>
          </p:nvPr>
        </p:nvSpPr>
        <p:spPr>
          <a:xfrm>
            <a:off x="3412422" y="2623098"/>
            <a:ext cx="2436151" cy="3328184"/>
          </a:xfrm>
        </p:spPr>
        <p:txBody>
          <a:bodyPr lIns="9144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19"/>
          </p:nvPr>
        </p:nvSpPr>
        <p:spPr>
          <a:xfrm>
            <a:off x="6332424" y="2623098"/>
            <a:ext cx="2436151" cy="3328184"/>
          </a:xfrm>
        </p:spPr>
        <p:txBody>
          <a:bodyPr lIns="9144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5"/>
          <p:cNvSpPr>
            <a:spLocks noGrp="1"/>
          </p:cNvSpPr>
          <p:nvPr>
            <p:ph sz="quarter" idx="20"/>
          </p:nvPr>
        </p:nvSpPr>
        <p:spPr>
          <a:xfrm>
            <a:off x="9255281" y="2623098"/>
            <a:ext cx="2436151" cy="3328184"/>
          </a:xfrm>
        </p:spPr>
        <p:txBody>
          <a:bodyPr lIns="91440"/>
          <a:lstStyle>
            <a:lvl1pPr>
              <a:defRPr sz="2197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763601"/>
      </p:ext>
    </p:extLst>
  </p:cSld>
  <p:clrMapOvr>
    <a:masterClrMapping/>
  </p:clrMapOvr>
  <p:transition spd="slow">
    <p:wip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39825"/>
            <a:ext cx="7942744" cy="4806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8658471" y="1206500"/>
            <a:ext cx="3041533" cy="4648200"/>
          </a:xfrm>
          <a:solidFill>
            <a:srgbClr val="E8E8E8"/>
          </a:solidFill>
        </p:spPr>
        <p:txBody>
          <a:bodyPr lIns="274320" tIns="182880" rIns="274320" bIns="182880"/>
          <a:lstStyle>
            <a:lvl1pPr>
              <a:lnSpc>
                <a:spcPct val="100000"/>
              </a:lnSpc>
              <a:spcAft>
                <a:spcPts val="600"/>
              </a:spcAft>
              <a:defRPr sz="1599" baseline="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1599" i="1" baseline="0"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69110"/>
      </p:ext>
    </p:extLst>
  </p:cSld>
  <p:clrMapOvr>
    <a:masterClrMapping/>
  </p:clrMapOvr>
  <p:transition spd="slow">
    <p:wip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8658471" y="1206500"/>
            <a:ext cx="3041533" cy="4648200"/>
          </a:xfrm>
          <a:solidFill>
            <a:srgbClr val="E8E8E8"/>
          </a:solidFill>
        </p:spPr>
        <p:txBody>
          <a:bodyPr lIns="274320" tIns="182880" rIns="274320" bIns="182880"/>
          <a:lstStyle>
            <a:lvl1pPr>
              <a:lnSpc>
                <a:spcPct val="100000"/>
              </a:lnSpc>
              <a:spcAft>
                <a:spcPts val="600"/>
              </a:spcAft>
              <a:defRPr sz="1599" baseline="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1599" i="1" baseline="0"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90940" y="1206500"/>
            <a:ext cx="7937549" cy="4648200"/>
          </a:xfrm>
        </p:spPr>
        <p:txBody>
          <a:bodyPr/>
          <a:lstStyle>
            <a:lvl1pPr>
              <a:defRPr sz="1798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10878629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774701"/>
            <a:ext cx="12188825" cy="60833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03031" y="1642535"/>
            <a:ext cx="11209064" cy="15121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608392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75589" y="6061077"/>
            <a:ext cx="511174" cy="51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809179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m 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89339" y="1458409"/>
            <a:ext cx="5347794" cy="4405816"/>
          </a:xfrm>
          <a:prstGeom prst="rect">
            <a:avLst/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352210" y="1458409"/>
            <a:ext cx="5347794" cy="4405816"/>
          </a:xfrm>
          <a:prstGeom prst="rect">
            <a:avLst/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83969" y="3217928"/>
            <a:ext cx="253935" cy="596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338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89340" y="1142215"/>
            <a:ext cx="5347755" cy="3161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729005" y="1587384"/>
            <a:ext cx="4875530" cy="4137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6361399" y="1142215"/>
            <a:ext cx="5338603" cy="3161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6"/>
          </p:nvPr>
        </p:nvSpPr>
        <p:spPr>
          <a:xfrm>
            <a:off x="6586412" y="1587384"/>
            <a:ext cx="4875530" cy="4137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64054"/>
      </p:ext>
    </p:extLst>
  </p:cSld>
  <p:clrMapOvr>
    <a:masterClrMapping/>
  </p:clrMapOvr>
  <p:transition spd="slow">
    <p:wip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113121"/>
      </p:ext>
    </p:extLst>
  </p:cSld>
  <p:clrMapOvr>
    <a:masterClrMapping/>
  </p:clrMapOvr>
  <p:transition spd="slow">
    <p:wip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ull Blac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CB907E-C602-C34B-93F7-CA9E40714286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r>
              <a:rPr lang="en-US">
                <a:solidFill>
                  <a:prstClr val="white"/>
                </a:solidFill>
              </a:rPr>
              <a:t> 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TT Aleck Sans" panose="020B0503020203020204" pitchFamily="34" charset="0"/>
                <a:cs typeface="ATT Aleck Sans" panose="020B05030202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7"/>
            <a:ext cx="496467" cy="49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449195"/>
      </p:ext>
    </p:extLst>
  </p:cSld>
  <p:clrMapOvr>
    <a:masterClrMapping/>
  </p:clrMapOvr>
  <p:transition spd="slow">
    <p:wip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778970"/>
      </p:ext>
    </p:extLst>
  </p:cSld>
  <p:clrMapOvr>
    <a:masterClrMapping/>
  </p:clrMapOvr>
  <p:transition spd="slow">
    <p:wip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lobe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0" y="4"/>
            <a:ext cx="4066573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2" y="6078715"/>
            <a:ext cx="1011503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913043" y="2189163"/>
            <a:ext cx="2339849" cy="233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686421"/>
      </p:ext>
    </p:extLst>
  </p:cSld>
  <p:clrMapOvr>
    <a:masterClrMapping/>
  </p:clrMapOvr>
  <p:transition spd="slow">
    <p:wipe/>
  </p:transition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YW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0" y="4"/>
            <a:ext cx="4066573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2" y="6078715"/>
            <a:ext cx="1011503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683484" y="2212383"/>
            <a:ext cx="4821858" cy="243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818181"/>
      </p:ext>
    </p:extLst>
  </p:cSld>
  <p:clrMapOvr>
    <a:masterClrMapping/>
  </p:clrMapOvr>
  <p:transition spd="slow">
    <p:wipe/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lobe Black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0" y="4"/>
            <a:ext cx="4066573" cy="503641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2" y="6078715"/>
            <a:ext cx="1011503" cy="47448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924488" y="2189163"/>
            <a:ext cx="2339849" cy="233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779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YW Black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" y="4"/>
            <a:ext cx="4348722" cy="503641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2" y="6078715"/>
            <a:ext cx="1011503" cy="47448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683484" y="2212386"/>
            <a:ext cx="4821858" cy="243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0102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lobe Blue Backgroun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" y="4"/>
            <a:ext cx="4348722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2" y="6078715"/>
            <a:ext cx="1011503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296002" y="2560638"/>
            <a:ext cx="1596822" cy="159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4252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YW Blue Backgroun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0" y="4"/>
            <a:ext cx="4066573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2" y="6078715"/>
            <a:ext cx="1011503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8">
              <a:solidFill>
                <a:prstClr val="white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683484" y="2212386"/>
            <a:ext cx="4821858" cy="243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098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774701"/>
            <a:ext cx="12188825" cy="60833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34067"/>
            <a:ext cx="11209064" cy="1515534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 bwMode="white">
          <a:xfrm>
            <a:off x="498800" y="3608392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6"/>
            <a:ext cx="496467" cy="49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18926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30486" y="-211063"/>
            <a:ext cx="8358340" cy="70963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1290297" y="6075787"/>
            <a:ext cx="496467" cy="496467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522681" y="3254375"/>
            <a:ext cx="11219378" cy="850900"/>
          </a:xfrm>
          <a:prstGeom prst="rect">
            <a:avLst/>
          </a:prstGeom>
          <a:gradFill flip="none" rotWithShape="1">
            <a:gsLst>
              <a:gs pos="50000">
                <a:schemeClr val="tx2"/>
              </a:gs>
              <a:gs pos="0">
                <a:schemeClr val="tx2">
                  <a:alpha val="60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endParaRPr lang="en-US" sz="1798">
              <a:solidFill>
                <a:srgbClr val="009FDB"/>
              </a:solidFill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03630" y="4162425"/>
            <a:ext cx="7974217" cy="0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>
            <a:off x="503630" y="3197225"/>
            <a:ext cx="7974217" cy="0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1576" y="4304369"/>
            <a:ext cx="4769412" cy="523875"/>
          </a:xfrm>
          <a:noFill/>
        </p:spPr>
        <p:txBody>
          <a:bodyPr lIns="91440" anchor="ctr"/>
          <a:lstStyle>
            <a:lvl1pPr algn="l">
              <a:defRPr sz="1997" cap="none" baseline="0">
                <a:solidFill>
                  <a:schemeClr val="bg1"/>
                </a:solidFill>
                <a:latin typeface="+mn-lt"/>
                <a:cs typeface="ATT Aleck Sans Medium" panose="020B0603020203020204" pitchFamily="34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6209925" y="2556511"/>
            <a:ext cx="1298940" cy="1298936"/>
            <a:chOff x="4455885" y="2565400"/>
            <a:chExt cx="856343" cy="856343"/>
          </a:xfrm>
        </p:grpSpPr>
        <p:sp>
          <p:nvSpPr>
            <p:cNvPr id="21" name="Oval 20"/>
            <p:cNvSpPr/>
            <p:nvPr userDrawn="1"/>
          </p:nvSpPr>
          <p:spPr>
            <a:xfrm>
              <a:off x="4455885" y="2565400"/>
              <a:ext cx="856343" cy="856343"/>
            </a:xfrm>
            <a:prstGeom prst="ellipse">
              <a:avLst/>
            </a:prstGeom>
            <a:gradFill flip="none" rotWithShape="1">
              <a:gsLst>
                <a:gs pos="0">
                  <a:schemeClr val="tx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8">
                <a:solidFill>
                  <a:srgbClr val="009FDB"/>
                </a:solidFill>
              </a:endParaRPr>
            </a:p>
          </p:txBody>
        </p:sp>
        <p:sp>
          <p:nvSpPr>
            <p:cNvPr id="22" name="Oval 21"/>
            <p:cNvSpPr/>
            <p:nvPr userDrawn="1"/>
          </p:nvSpPr>
          <p:spPr>
            <a:xfrm>
              <a:off x="4716235" y="2825750"/>
              <a:ext cx="335642" cy="33564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8">
                <a:solidFill>
                  <a:srgbClr val="009FDB"/>
                </a:solidFill>
              </a:endParaRPr>
            </a:p>
          </p:txBody>
        </p:sp>
      </p:grp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41574" y="3308808"/>
            <a:ext cx="7721377" cy="751284"/>
          </a:xfrm>
        </p:spPr>
        <p:txBody>
          <a:bodyPr lIns="91440" bIns="91440" anchor="b"/>
          <a:lstStyle>
            <a:lvl1pPr algn="l">
              <a:lnSpc>
                <a:spcPct val="90000"/>
              </a:lnSpc>
              <a:defRPr lang="en-US" sz="3596" kern="1200" cap="all" baseline="0" dirty="0">
                <a:solidFill>
                  <a:schemeClr val="tx1"/>
                </a:solidFill>
                <a:latin typeface="ATT Aleck Slab Light" panose="02060403020206020204" pitchFamily="18" charset="0"/>
                <a:ea typeface="+mn-ea"/>
                <a:cs typeface="ATT Aleck Slab Light" panose="02060403020206020204" pitchFamily="18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892766" y="6393817"/>
            <a:ext cx="6149385" cy="197956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697">
              <a:lnSpc>
                <a:spcPts val="749"/>
              </a:lnSpc>
              <a:defRPr/>
            </a:pPr>
            <a:r>
              <a:rPr lang="en-US" sz="600" dirty="0">
                <a:solidFill>
                  <a:prstClr val="white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© 2017 AT&amp;T Intellectual Property. All rights reserved. AT&amp;T, Globe logo, Mobilizing Your World and DIRECTV are registered trademarks and service marks of AT&amp;T Intellectual Property and/or AT&amp;T affiliated companies. </a:t>
            </a:r>
            <a:br>
              <a:rPr lang="en-US" sz="600" dirty="0">
                <a:solidFill>
                  <a:prstClr val="white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</a:br>
            <a:r>
              <a:rPr lang="en-US" sz="600" dirty="0">
                <a:solidFill>
                  <a:prstClr val="white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88898" y="6398261"/>
            <a:ext cx="294065" cy="224790"/>
          </a:xfrm>
          <a:prstGeom prst="rect">
            <a:avLst/>
          </a:prstGeom>
        </p:spPr>
        <p:txBody>
          <a:bodyPr/>
          <a:lstStyle>
            <a:lvl1pPr>
              <a:defRPr sz="699">
                <a:solidFill>
                  <a:schemeClr val="bg1"/>
                </a:solidFill>
              </a:defRPr>
            </a:lvl1pPr>
          </a:lstStyle>
          <a:p>
            <a:fld id="{12CB907E-C602-C34B-93F7-CA9E40714286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r>
              <a:rPr lang="en-US">
                <a:solidFill>
                  <a:prstClr val="white"/>
                </a:solidFill>
              </a:rPr>
              <a:t> </a:t>
            </a:r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414715"/>
      </p:ext>
    </p:extLst>
  </p:cSld>
  <p:clrMapOvr>
    <a:masterClrMapping/>
  </p:clrMapOvr>
  <p:transition spd="slow">
    <p:wip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tement or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488898" y="6398261"/>
            <a:ext cx="294065" cy="224790"/>
          </a:xfrm>
          <a:prstGeom prst="rect">
            <a:avLst/>
          </a:prstGeom>
        </p:spPr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892766" y="6393817"/>
            <a:ext cx="6149385" cy="19795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697">
              <a:lnSpc>
                <a:spcPts val="749"/>
              </a:lnSpc>
              <a:defRPr/>
            </a:pPr>
            <a:r>
              <a:rPr lang="en-US" sz="600" dirty="0">
                <a:solidFill>
                  <a:srgbClr val="D2D2D2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© 2017 AT&amp;T Intellectual Property. All rights reserved. AT&amp;T, Globe logo, Mobilizing Your World and DIRECTV are registered trademarks and service marks of AT&amp;T Intellectual Property and/or AT&amp;T affiliated companies. </a:t>
            </a:r>
            <a:br>
              <a:rPr lang="en-US" sz="600" dirty="0">
                <a:solidFill>
                  <a:srgbClr val="D2D2D2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</a:br>
            <a:r>
              <a:rPr lang="en-US" sz="600" dirty="0">
                <a:solidFill>
                  <a:srgbClr val="D2D2D2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All other marks are the property of their respective owners. AT&amp;T Proprietary (Internal Use Only). Not for use or disclosure outside the AT&amp;T companies except under written agreement.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277247" y="3473555"/>
            <a:ext cx="856343" cy="856343"/>
            <a:chOff x="4455885" y="2565400"/>
            <a:chExt cx="856343" cy="856343"/>
          </a:xfrm>
        </p:grpSpPr>
        <p:sp>
          <p:nvSpPr>
            <p:cNvPr id="8" name="Oval 7"/>
            <p:cNvSpPr/>
            <p:nvPr userDrawn="1"/>
          </p:nvSpPr>
          <p:spPr>
            <a:xfrm>
              <a:off x="4455885" y="2565400"/>
              <a:ext cx="856343" cy="856343"/>
            </a:xfrm>
            <a:prstGeom prst="ellipse">
              <a:avLst/>
            </a:prstGeom>
            <a:gradFill flip="none" rotWithShape="1">
              <a:gsLst>
                <a:gs pos="0">
                  <a:schemeClr val="tx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8">
                <a:solidFill>
                  <a:srgbClr val="009FDB"/>
                </a:solidFill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716235" y="2825750"/>
              <a:ext cx="335642" cy="33564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8">
                <a:solidFill>
                  <a:srgbClr val="009FDB"/>
                </a:solidFill>
              </a:endParaRPr>
            </a:p>
          </p:txBody>
        </p:sp>
      </p:grpSp>
      <p:cxnSp>
        <p:nvCxnSpPr>
          <p:cNvPr id="10" name="Straight Connector 9"/>
          <p:cNvCxnSpPr/>
          <p:nvPr userDrawn="1"/>
        </p:nvCxnSpPr>
        <p:spPr>
          <a:xfrm>
            <a:off x="703202" y="3894899"/>
            <a:ext cx="10911283" cy="0"/>
          </a:xfrm>
          <a:prstGeom prst="line">
            <a:avLst/>
          </a:prstGeom>
          <a:ln w="19050" cap="rnd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037539" y="955344"/>
            <a:ext cx="6427787" cy="2743532"/>
          </a:xfrm>
        </p:spPr>
        <p:txBody>
          <a:bodyPr anchor="b"/>
          <a:lstStyle>
            <a:lvl1pPr algn="l" defTabSz="456697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999"/>
              </a:spcAft>
              <a:buNone/>
              <a:defRPr lang="en-US" sz="3996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28182" y="4257738"/>
            <a:ext cx="3084086" cy="1618730"/>
          </a:xfrm>
        </p:spPr>
        <p:txBody>
          <a:bodyPr anchor="t"/>
          <a:lstStyle>
            <a:lvl1pPr marL="0" algn="l" defTabSz="456697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999"/>
              </a:spcAft>
              <a:buNone/>
              <a:defRPr lang="en-US" sz="1997" kern="1200" cap="none" baseline="0" dirty="0" smtClean="0">
                <a:solidFill>
                  <a:schemeClr val="bg1"/>
                </a:solidFill>
                <a:latin typeface="+mn-lt"/>
                <a:ea typeface="+mj-ea"/>
                <a:cs typeface="ATT Aleck Sans Thin" panose="020B0303020203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3608826"/>
      </p:ext>
    </p:extLst>
  </p:cSld>
  <p:clrMapOvr>
    <a:masterClrMapping/>
  </p:clrMapOvr>
  <p:transition spd="slow">
    <p:wip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conten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548498" y="1621536"/>
            <a:ext cx="11134536" cy="2667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4963571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ac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1"/>
            <a:ext cx="12188825" cy="6858001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34067"/>
            <a:ext cx="11209064" cy="1515534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 bwMode="white">
          <a:xfrm>
            <a:off x="498800" y="3608392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6"/>
            <a:ext cx="496467" cy="49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71256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774701"/>
            <a:ext cx="12188825" cy="60833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42535"/>
            <a:ext cx="11209064" cy="15121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 bwMode="white">
          <a:xfrm>
            <a:off x="498800" y="3608392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rgbClr val="FFFFFF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rgbClr val="FFFFFF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rgbClr val="FFFFFF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rgbClr val="FFFFFF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75589" y="6061077"/>
            <a:ext cx="511174" cy="51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903938"/>
      </p:ext>
    </p:extLst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8798" y="1642535"/>
            <a:ext cx="11209064" cy="15121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608392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756428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4532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774700"/>
            <a:ext cx="12188825" cy="6083300"/>
          </a:xfrm>
          <a:solidFill>
            <a:schemeClr val="bg2"/>
          </a:solidFill>
        </p:spPr>
        <p:txBody>
          <a:bodyPr/>
          <a:lstStyle>
            <a:lvl1pPr>
              <a:defRPr sz="1799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picture to placeholder or click icon to add. The Globe Alone logo should sit on top of picture.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38300"/>
            <a:ext cx="11209064" cy="1516378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608392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4pPr>
            <a:lvl5pPr marL="0" indent="0">
              <a:lnSpc>
                <a:spcPct val="90000"/>
              </a:lnSpc>
              <a:spcAft>
                <a:spcPts val="600"/>
              </a:spcAft>
              <a:buFontTx/>
              <a:buNone/>
              <a:defRPr sz="2398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629138"/>
      </p:ext>
    </p:extLst>
  </p:cSld>
  <p:clrMapOvr>
    <a:masterClrMapping/>
  </p:clrMapOvr>
  <p:transition spd="slow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8898" y="1139827"/>
            <a:ext cx="11211106" cy="48117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9217383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90939" y="1139629"/>
            <a:ext cx="11209064" cy="4800600"/>
          </a:xfrm>
        </p:spPr>
        <p:txBody>
          <a:bodyPr/>
          <a:lstStyle>
            <a:lvl1pPr>
              <a:lnSpc>
                <a:spcPct val="90000"/>
              </a:lnSpc>
              <a:spcAft>
                <a:spcPts val="600"/>
              </a:spcAft>
              <a:defRPr sz="2398" baseline="0"/>
            </a:lvl1pPr>
            <a:lvl2pPr>
              <a:defRPr b="1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549202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39825"/>
            <a:ext cx="5460252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239752" y="1139825"/>
            <a:ext cx="5460252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106271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39825"/>
            <a:ext cx="5460252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27427" y="1206500"/>
            <a:ext cx="5474693" cy="4648200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991737"/>
      </p:ext>
    </p:extLst>
  </p:cSld>
  <p:clrMapOvr>
    <a:masterClrMapping/>
  </p:clrMapOvr>
  <p:transition spd="slow">
    <p:wip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210030"/>
            <a:ext cx="0" cy="4654197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62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7661" y="1139546"/>
            <a:ext cx="536308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1139825"/>
            <a:ext cx="536308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156211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8" y="1143000"/>
            <a:ext cx="6999354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7746810" y="1143000"/>
            <a:ext cx="395319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520461"/>
      </p:ext>
    </p:extLst>
  </p:cSld>
  <p:clrMapOvr>
    <a:masterClrMapping/>
  </p:clrMapOvr>
  <p:transition spd="slow">
    <p:wip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7746810" y="1139825"/>
            <a:ext cx="395319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90940" y="1206503"/>
            <a:ext cx="6994062" cy="4648199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81274191"/>
      </p:ext>
    </p:extLst>
  </p:cSld>
  <p:clrMapOvr>
    <a:masterClrMapping/>
  </p:clrMapOvr>
  <p:transition spd="slow">
    <p:wip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7607753" y="1210030"/>
            <a:ext cx="0" cy="4654197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39825"/>
            <a:ext cx="6872074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7855021" y="1139825"/>
            <a:ext cx="3844981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166352"/>
      </p:ext>
    </p:extLst>
  </p:cSld>
  <p:clrMapOvr>
    <a:masterClrMapping/>
  </p:clrMapOvr>
  <p:transition spd="slow">
    <p:wip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210030"/>
            <a:ext cx="0" cy="4654197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40" y="1139825"/>
            <a:ext cx="536308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337491" y="1118312"/>
            <a:ext cx="5362514" cy="4833226"/>
          </a:xfrm>
        </p:spPr>
        <p:txBody>
          <a:bodyPr/>
          <a:lstStyle>
            <a:lvl1pPr marL="172900" indent="-172900">
              <a:lnSpc>
                <a:spcPct val="90000"/>
              </a:lnSpc>
              <a:spcAft>
                <a:spcPts val="999"/>
              </a:spcAft>
              <a:defRPr sz="3197">
                <a:solidFill>
                  <a:schemeClr val="tx1"/>
                </a:solidFill>
              </a:defRPr>
            </a:lvl1pPr>
            <a:lvl2pPr marL="740071" indent="-285521">
              <a:spcAft>
                <a:spcPts val="999"/>
              </a:spcAft>
              <a:buClr>
                <a:schemeClr val="tx2"/>
              </a:buClr>
              <a:buFont typeface="Lucida Grande"/>
              <a:buChar char="—"/>
              <a:defRPr i="1">
                <a:solidFill>
                  <a:schemeClr val="tx2"/>
                </a:solidFill>
              </a:defRPr>
            </a:lvl2pPr>
            <a:lvl3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3pPr>
            <a:lvl4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4pPr>
            <a:lvl5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326340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441" y="1577340"/>
            <a:ext cx="530213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7244" y="1577340"/>
            <a:ext cx="530213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77001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62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87662" y="1117916"/>
            <a:ext cx="11213296" cy="4833623"/>
          </a:xfrm>
        </p:spPr>
        <p:txBody>
          <a:bodyPr/>
          <a:lstStyle>
            <a:lvl1pPr marL="172900" indent="-172900">
              <a:lnSpc>
                <a:spcPct val="90000"/>
              </a:lnSpc>
              <a:spcAft>
                <a:spcPts val="999"/>
              </a:spcAft>
              <a:defRPr sz="3197">
                <a:solidFill>
                  <a:schemeClr val="tx1"/>
                </a:solidFill>
              </a:defRPr>
            </a:lvl1pPr>
            <a:lvl2pPr marL="740071" indent="-285521">
              <a:spcAft>
                <a:spcPts val="999"/>
              </a:spcAft>
              <a:buClr>
                <a:schemeClr val="tx2"/>
              </a:buClr>
              <a:buFont typeface="Lucida Grande"/>
              <a:buChar char="—"/>
              <a:defRPr i="1">
                <a:solidFill>
                  <a:schemeClr val="tx2"/>
                </a:solidFill>
              </a:defRPr>
            </a:lvl2pPr>
            <a:lvl3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3pPr>
            <a:lvl4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4pPr>
            <a:lvl5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697812"/>
      </p:ext>
    </p:extLst>
  </p:cSld>
  <p:clrMapOvr>
    <a:masterClrMapping/>
  </p:clrMapOvr>
  <p:transition spd="slow">
    <p:wip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1" y="1206500"/>
            <a:ext cx="12188825" cy="5651500"/>
          </a:xfrm>
        </p:spPr>
        <p:txBody>
          <a:bodyPr/>
          <a:lstStyle>
            <a:lvl1pPr marL="0" marR="0" indent="0" algn="l" defTabSz="4568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/>
              <a:buNone/>
              <a:tabLst/>
              <a:defRPr sz="1799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Globe logo should sit on top of picture.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493214"/>
      </p:ext>
    </p:extLst>
  </p:cSld>
  <p:clrMapOvr>
    <a:masterClrMapping/>
  </p:clrMapOvr>
  <p:transition spd="slow">
    <p:wip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1" y="1206500"/>
            <a:ext cx="6106601" cy="5651500"/>
          </a:xfrm>
        </p:spPr>
        <p:txBody>
          <a:bodyPr/>
          <a:lstStyle>
            <a:lvl1pPr marL="0" marR="0" indent="0" algn="l" defTabSz="4568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/>
              <a:buNone/>
              <a:tabLst/>
              <a:defRPr sz="1799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6094414" y="1206500"/>
            <a:ext cx="6094411" cy="5651500"/>
          </a:xfrm>
        </p:spPr>
        <p:txBody>
          <a:bodyPr/>
          <a:lstStyle>
            <a:lvl1pPr marL="0" marR="0" indent="0" algn="l" defTabSz="45683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/>
              <a:buNone/>
              <a:tabLst/>
              <a:defRPr sz="1799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Globe logo should sit on top of picture.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26373"/>
      </p:ext>
    </p:extLst>
  </p:cSld>
  <p:clrMapOvr>
    <a:masterClrMapping/>
  </p:clrMapOvr>
  <p:transition spd="slow">
    <p:wip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Row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 flipH="1">
            <a:off x="490939" y="3520578"/>
            <a:ext cx="11209064" cy="0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62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87661" y="1206500"/>
            <a:ext cx="2844060" cy="2128838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3675694" y="1145571"/>
            <a:ext cx="8024310" cy="2306404"/>
          </a:xfrm>
        </p:spPr>
        <p:txBody>
          <a:bodyPr/>
          <a:lstStyle>
            <a:lvl1pPr>
              <a:defRPr sz="2198"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487661" y="3721100"/>
            <a:ext cx="2844060" cy="2133600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9"/>
          </p:nvPr>
        </p:nvSpPr>
        <p:spPr>
          <a:xfrm>
            <a:off x="3675694" y="3632261"/>
            <a:ext cx="8024310" cy="2309752"/>
          </a:xfrm>
        </p:spPr>
        <p:txBody>
          <a:bodyPr/>
          <a:lstStyle>
            <a:lvl1pPr>
              <a:defRPr sz="2198"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515449"/>
      </p:ext>
    </p:extLst>
  </p:cSld>
  <p:clrMapOvr>
    <a:masterClrMapping/>
  </p:clrMapOvr>
  <p:transition spd="slow">
    <p:wip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Row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 flipH="1">
            <a:off x="490939" y="2690205"/>
            <a:ext cx="11209064" cy="0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 userDrawn="1"/>
        </p:nvCxnSpPr>
        <p:spPr>
          <a:xfrm flipH="1">
            <a:off x="490939" y="4365061"/>
            <a:ext cx="11209064" cy="0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90940" y="1209839"/>
            <a:ext cx="2844060" cy="1299796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3675694" y="1146867"/>
            <a:ext cx="8024310" cy="1461642"/>
          </a:xfrm>
        </p:spPr>
        <p:txBody>
          <a:bodyPr/>
          <a:lstStyle>
            <a:lvl1pPr>
              <a:spcAft>
                <a:spcPts val="600"/>
              </a:spcAft>
              <a:defRPr sz="2198"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490940" y="2868174"/>
            <a:ext cx="2844060" cy="1299796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20"/>
          <p:cNvSpPr>
            <a:spLocks noGrp="1"/>
          </p:cNvSpPr>
          <p:nvPr>
            <p:ph type="body" sz="quarter" idx="20"/>
          </p:nvPr>
        </p:nvSpPr>
        <p:spPr>
          <a:xfrm>
            <a:off x="3675694" y="2778380"/>
            <a:ext cx="8024310" cy="1456917"/>
          </a:xfrm>
        </p:spPr>
        <p:txBody>
          <a:bodyPr/>
          <a:lstStyle>
            <a:lvl1pPr>
              <a:spcAft>
                <a:spcPts val="600"/>
              </a:spcAft>
              <a:defRPr sz="2198"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9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90940" y="4546625"/>
            <a:ext cx="2844060" cy="1299796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0"/>
          <p:cNvSpPr>
            <a:spLocks noGrp="1"/>
          </p:cNvSpPr>
          <p:nvPr>
            <p:ph type="body" sz="quarter" idx="22"/>
          </p:nvPr>
        </p:nvSpPr>
        <p:spPr>
          <a:xfrm>
            <a:off x="3675694" y="4465967"/>
            <a:ext cx="8024310" cy="1485573"/>
          </a:xfrm>
        </p:spPr>
        <p:txBody>
          <a:bodyPr/>
          <a:lstStyle>
            <a:lvl1pPr>
              <a:spcAft>
                <a:spcPts val="600"/>
              </a:spcAft>
              <a:defRPr sz="2198"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183781"/>
      </p:ext>
    </p:extLst>
  </p:cSld>
  <p:clrMapOvr>
    <a:masterClrMapping/>
  </p:clrMapOvr>
  <p:transition spd="slow">
    <p:wip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208091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86707" y="1209839"/>
            <a:ext cx="5360121" cy="2317504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18"/>
          <p:cNvSpPr>
            <a:spLocks noGrp="1"/>
          </p:cNvSpPr>
          <p:nvPr>
            <p:ph type="pic" sz="quarter" idx="15"/>
          </p:nvPr>
        </p:nvSpPr>
        <p:spPr>
          <a:xfrm>
            <a:off x="6339882" y="1209839"/>
            <a:ext cx="5360121" cy="2317504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6707" y="3709991"/>
            <a:ext cx="5363083" cy="2230437"/>
          </a:xfrm>
        </p:spPr>
        <p:txBody>
          <a:bodyPr lIns="0"/>
          <a:lstStyle>
            <a:lvl1pPr>
              <a:defRPr sz="2198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3709991"/>
            <a:ext cx="5363083" cy="2230437"/>
          </a:xfrm>
        </p:spPr>
        <p:txBody>
          <a:bodyPr lIns="0"/>
          <a:lstStyle>
            <a:lvl1pPr>
              <a:defRPr sz="2198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770222"/>
      </p:ext>
    </p:extLst>
  </p:cSld>
  <p:clrMapOvr>
    <a:masterClrMapping/>
  </p:clrMapOvr>
  <p:transition spd="slow">
    <p:wip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142909" y="1208091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049699" y="1208091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707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86706" y="1208088"/>
            <a:ext cx="3400552" cy="2317504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18"/>
          <p:cNvSpPr>
            <a:spLocks noGrp="1"/>
          </p:cNvSpPr>
          <p:nvPr>
            <p:ph type="pic" sz="quarter" idx="20"/>
          </p:nvPr>
        </p:nvSpPr>
        <p:spPr>
          <a:xfrm>
            <a:off x="4396253" y="1208088"/>
            <a:ext cx="3400552" cy="2317504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18"/>
          <p:cNvSpPr>
            <a:spLocks noGrp="1"/>
          </p:cNvSpPr>
          <p:nvPr>
            <p:ph type="pic" sz="quarter" idx="21"/>
          </p:nvPr>
        </p:nvSpPr>
        <p:spPr>
          <a:xfrm>
            <a:off x="8299451" y="1208088"/>
            <a:ext cx="3400552" cy="2317504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5"/>
          <p:cNvSpPr>
            <a:spLocks noGrp="1"/>
          </p:cNvSpPr>
          <p:nvPr>
            <p:ph sz="quarter" idx="17"/>
          </p:nvPr>
        </p:nvSpPr>
        <p:spPr>
          <a:xfrm>
            <a:off x="486707" y="3692710"/>
            <a:ext cx="3405614" cy="2254067"/>
          </a:xfrm>
        </p:spPr>
        <p:txBody>
          <a:bodyPr lIns="0"/>
          <a:lstStyle>
            <a:lvl1pPr>
              <a:defRPr sz="2198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5"/>
          <p:cNvSpPr>
            <a:spLocks noGrp="1"/>
          </p:cNvSpPr>
          <p:nvPr>
            <p:ph sz="quarter" idx="18"/>
          </p:nvPr>
        </p:nvSpPr>
        <p:spPr>
          <a:xfrm>
            <a:off x="4393498" y="3692710"/>
            <a:ext cx="3405614" cy="2254067"/>
          </a:xfrm>
        </p:spPr>
        <p:txBody>
          <a:bodyPr lIns="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9"/>
          </p:nvPr>
        </p:nvSpPr>
        <p:spPr>
          <a:xfrm>
            <a:off x="8300290" y="3692710"/>
            <a:ext cx="3405614" cy="2254067"/>
          </a:xfrm>
        </p:spPr>
        <p:txBody>
          <a:bodyPr lIns="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524981"/>
      </p:ext>
    </p:extLst>
  </p:cSld>
  <p:clrMapOvr>
    <a:masterClrMapping/>
  </p:clrMapOvr>
  <p:transition spd="slow">
    <p:wip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3167640" y="1208091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6098645" y="1209675"/>
            <a:ext cx="0" cy="4652786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9019071" y="1208091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86707" y="1208088"/>
            <a:ext cx="2460086" cy="2317504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18"/>
          <p:cNvSpPr>
            <a:spLocks noGrp="1"/>
          </p:cNvSpPr>
          <p:nvPr>
            <p:ph type="pic" sz="quarter" idx="21"/>
          </p:nvPr>
        </p:nvSpPr>
        <p:spPr>
          <a:xfrm>
            <a:off x="3412422" y="1208088"/>
            <a:ext cx="2460086" cy="2317504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18"/>
          <p:cNvSpPr>
            <a:spLocks noGrp="1"/>
          </p:cNvSpPr>
          <p:nvPr>
            <p:ph type="pic" sz="quarter" idx="22"/>
          </p:nvPr>
        </p:nvSpPr>
        <p:spPr>
          <a:xfrm>
            <a:off x="6332423" y="1208088"/>
            <a:ext cx="2460086" cy="2317504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18"/>
          <p:cNvSpPr>
            <a:spLocks noGrp="1"/>
          </p:cNvSpPr>
          <p:nvPr>
            <p:ph type="pic" sz="quarter" idx="23"/>
          </p:nvPr>
        </p:nvSpPr>
        <p:spPr>
          <a:xfrm>
            <a:off x="9239918" y="1208088"/>
            <a:ext cx="2460086" cy="2317504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7"/>
          </p:nvPr>
        </p:nvSpPr>
        <p:spPr>
          <a:xfrm>
            <a:off x="486707" y="3684590"/>
            <a:ext cx="2436152" cy="2262187"/>
          </a:xfrm>
        </p:spPr>
        <p:txBody>
          <a:bodyPr lIns="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8"/>
          </p:nvPr>
        </p:nvSpPr>
        <p:spPr>
          <a:xfrm>
            <a:off x="3412422" y="3684590"/>
            <a:ext cx="2436152" cy="2262187"/>
          </a:xfrm>
        </p:spPr>
        <p:txBody>
          <a:bodyPr lIns="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19"/>
          </p:nvPr>
        </p:nvSpPr>
        <p:spPr>
          <a:xfrm>
            <a:off x="6332423" y="3684590"/>
            <a:ext cx="2436152" cy="2262187"/>
          </a:xfrm>
        </p:spPr>
        <p:txBody>
          <a:bodyPr lIns="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5"/>
          <p:cNvSpPr>
            <a:spLocks noGrp="1"/>
          </p:cNvSpPr>
          <p:nvPr>
            <p:ph sz="quarter" idx="20"/>
          </p:nvPr>
        </p:nvSpPr>
        <p:spPr>
          <a:xfrm>
            <a:off x="9255280" y="3684590"/>
            <a:ext cx="2436152" cy="2262187"/>
          </a:xfrm>
        </p:spPr>
        <p:txBody>
          <a:bodyPr lIns="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100467"/>
      </p:ext>
    </p:extLst>
  </p:cSld>
  <p:clrMapOvr>
    <a:masterClrMapping/>
  </p:clrMapOvr>
  <p:transition spd="slow">
    <p:wip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2686649"/>
            <a:ext cx="0" cy="317757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707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486707" y="1118870"/>
            <a:ext cx="11209064" cy="134019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999"/>
              </a:spcAft>
              <a:buFontTx/>
              <a:buNone/>
              <a:defRPr sz="3197" baseline="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6707" y="2624605"/>
            <a:ext cx="5363083" cy="3315823"/>
          </a:xfrm>
        </p:spPr>
        <p:txBody>
          <a:bodyPr/>
          <a:lstStyle>
            <a:lvl1pPr>
              <a:defRPr sz="2198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2623101"/>
            <a:ext cx="5363083" cy="3317327"/>
          </a:xfrm>
        </p:spPr>
        <p:txBody>
          <a:bodyPr/>
          <a:lstStyle>
            <a:lvl1pPr>
              <a:defRPr sz="2198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888986"/>
      </p:ext>
    </p:extLst>
  </p:cSld>
  <p:clrMapOvr>
    <a:masterClrMapping/>
  </p:clrMapOvr>
  <p:transition spd="slow">
    <p:wip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4142909" y="2686649"/>
            <a:ext cx="0" cy="317757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8049699" y="2686649"/>
            <a:ext cx="0" cy="317757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490939" y="1117981"/>
            <a:ext cx="11209064" cy="134416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999"/>
              </a:spcAft>
              <a:buFontTx/>
              <a:buNone/>
              <a:defRPr sz="3197" baseline="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6707" y="2623098"/>
            <a:ext cx="3405614" cy="3317328"/>
          </a:xfrm>
        </p:spPr>
        <p:txBody>
          <a:bodyPr/>
          <a:lstStyle>
            <a:lvl1pPr>
              <a:defRPr sz="2198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5"/>
          <p:cNvSpPr>
            <a:spLocks noGrp="1"/>
          </p:cNvSpPr>
          <p:nvPr>
            <p:ph sz="quarter" idx="15"/>
          </p:nvPr>
        </p:nvSpPr>
        <p:spPr>
          <a:xfrm>
            <a:off x="4393498" y="2623098"/>
            <a:ext cx="3405614" cy="3317328"/>
          </a:xfrm>
        </p:spPr>
        <p:txBody>
          <a:bodyPr/>
          <a:lstStyle>
            <a:lvl1pPr>
              <a:defRPr sz="2198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6"/>
          </p:nvPr>
        </p:nvSpPr>
        <p:spPr>
          <a:xfrm>
            <a:off x="8300290" y="2623098"/>
            <a:ext cx="3405614" cy="3317328"/>
          </a:xfrm>
        </p:spPr>
        <p:txBody>
          <a:bodyPr/>
          <a:lstStyle>
            <a:lvl1pPr>
              <a:defRPr sz="2198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715865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50467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3167640" y="2690653"/>
            <a:ext cx="0" cy="3173575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6093355" y="2690653"/>
            <a:ext cx="0" cy="3173575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9019071" y="2690653"/>
            <a:ext cx="0" cy="3173575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490939" y="1117981"/>
            <a:ext cx="11209064" cy="134416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999"/>
              </a:spcAft>
              <a:buFontTx/>
              <a:buNone/>
              <a:defRPr sz="3197" baseline="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999"/>
              </a:spcAft>
              <a:buClr>
                <a:schemeClr val="accent5"/>
              </a:buClr>
              <a:buFontTx/>
              <a:buNone/>
              <a:defRPr sz="3197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5"/>
          <p:cNvSpPr>
            <a:spLocks noGrp="1"/>
          </p:cNvSpPr>
          <p:nvPr>
            <p:ph sz="quarter" idx="15"/>
          </p:nvPr>
        </p:nvSpPr>
        <p:spPr>
          <a:xfrm>
            <a:off x="486707" y="2623098"/>
            <a:ext cx="2436152" cy="3328184"/>
          </a:xfrm>
        </p:spPr>
        <p:txBody>
          <a:bodyPr/>
          <a:lstStyle>
            <a:lvl1pPr>
              <a:defRPr sz="2198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16"/>
          </p:nvPr>
        </p:nvSpPr>
        <p:spPr>
          <a:xfrm>
            <a:off x="3412422" y="2623098"/>
            <a:ext cx="2436152" cy="3328184"/>
          </a:xfrm>
        </p:spPr>
        <p:txBody>
          <a:bodyPr/>
          <a:lstStyle>
            <a:lvl1pPr>
              <a:defRPr sz="2198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5"/>
          <p:cNvSpPr>
            <a:spLocks noGrp="1"/>
          </p:cNvSpPr>
          <p:nvPr>
            <p:ph sz="quarter" idx="17"/>
          </p:nvPr>
        </p:nvSpPr>
        <p:spPr>
          <a:xfrm>
            <a:off x="6338137" y="2623098"/>
            <a:ext cx="2436152" cy="3328184"/>
          </a:xfrm>
        </p:spPr>
        <p:txBody>
          <a:bodyPr/>
          <a:lstStyle>
            <a:lvl1pPr>
              <a:defRPr sz="2198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8"/>
          </p:nvPr>
        </p:nvSpPr>
        <p:spPr>
          <a:xfrm>
            <a:off x="9263851" y="2623098"/>
            <a:ext cx="2436152" cy="3328184"/>
          </a:xfrm>
        </p:spPr>
        <p:txBody>
          <a:bodyPr/>
          <a:lstStyle>
            <a:lvl1pPr>
              <a:defRPr sz="2198">
                <a:solidFill>
                  <a:schemeClr val="tx2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090857"/>
      </p:ext>
    </p:extLst>
  </p:cSld>
  <p:clrMapOvr>
    <a:masterClrMapping/>
  </p:clrMapOvr>
  <p:transition spd="slow">
    <p:wip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with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90941" y="1210471"/>
            <a:ext cx="11213296" cy="394846"/>
          </a:xfrm>
          <a:solidFill>
            <a:schemeClr val="tx2"/>
          </a:solidFill>
        </p:spPr>
        <p:txBody>
          <a:bodyPr lIns="91440" tIns="45720" rIns="91440" bIns="45720" anchor="ctr" anchorCtr="0"/>
          <a:lstStyle>
            <a:lvl1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1pPr>
            <a:lvl2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2pPr>
            <a:lvl3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3pPr>
            <a:lvl4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4pPr>
            <a:lvl5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90940" y="1769552"/>
            <a:ext cx="5372818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327187" y="1769552"/>
            <a:ext cx="5372818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40" y="2624605"/>
            <a:ext cx="5363083" cy="3315823"/>
          </a:xfrm>
        </p:spPr>
        <p:txBody>
          <a:bodyPr lIns="91440"/>
          <a:lstStyle>
            <a:lvl1pPr>
              <a:defRPr sz="2198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2623101"/>
            <a:ext cx="5363083" cy="3317327"/>
          </a:xfrm>
        </p:spPr>
        <p:txBody>
          <a:bodyPr lIns="91440"/>
          <a:lstStyle>
            <a:lvl1pPr>
              <a:defRPr sz="2198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933159"/>
      </p:ext>
    </p:extLst>
  </p:cSld>
  <p:clrMapOvr>
    <a:masterClrMapping/>
  </p:clrMapOvr>
  <p:transition spd="slow">
    <p:wip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with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142909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049699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90941" y="1210471"/>
            <a:ext cx="11213296" cy="394846"/>
          </a:xfrm>
          <a:solidFill>
            <a:schemeClr val="tx2"/>
          </a:solidFill>
        </p:spPr>
        <p:txBody>
          <a:bodyPr lIns="91440" tIns="45720" rIns="91440" bIns="45720" anchor="ctr" anchorCtr="0"/>
          <a:lstStyle>
            <a:lvl1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1pPr>
            <a:lvl2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2pPr>
            <a:lvl3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3pPr>
            <a:lvl4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4pPr>
            <a:lvl5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90939" y="1769552"/>
            <a:ext cx="3405614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20"/>
          </p:nvPr>
        </p:nvSpPr>
        <p:spPr>
          <a:xfrm>
            <a:off x="4393499" y="1769552"/>
            <a:ext cx="3405614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8300290" y="1769552"/>
            <a:ext cx="3405614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5"/>
          <p:cNvSpPr>
            <a:spLocks noGrp="1"/>
          </p:cNvSpPr>
          <p:nvPr>
            <p:ph sz="quarter" idx="17"/>
          </p:nvPr>
        </p:nvSpPr>
        <p:spPr>
          <a:xfrm>
            <a:off x="490939" y="2623098"/>
            <a:ext cx="3405614" cy="3317328"/>
          </a:xfrm>
        </p:spPr>
        <p:txBody>
          <a:bodyPr lIns="91440"/>
          <a:lstStyle>
            <a:lvl1pPr>
              <a:defRPr sz="2198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5"/>
          <p:cNvSpPr>
            <a:spLocks noGrp="1"/>
          </p:cNvSpPr>
          <p:nvPr>
            <p:ph sz="quarter" idx="18"/>
          </p:nvPr>
        </p:nvSpPr>
        <p:spPr>
          <a:xfrm>
            <a:off x="4393498" y="2623098"/>
            <a:ext cx="3405614" cy="3317328"/>
          </a:xfrm>
        </p:spPr>
        <p:txBody>
          <a:bodyPr lIns="9144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9"/>
          </p:nvPr>
        </p:nvSpPr>
        <p:spPr>
          <a:xfrm>
            <a:off x="8300290" y="2623098"/>
            <a:ext cx="3405614" cy="3317328"/>
          </a:xfrm>
        </p:spPr>
        <p:txBody>
          <a:bodyPr lIns="9144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501121"/>
      </p:ext>
    </p:extLst>
  </p:cSld>
  <p:clrMapOvr>
    <a:masterClrMapping/>
  </p:clrMapOvr>
  <p:transition spd="slow">
    <p:wip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 with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3167640" y="1791167"/>
            <a:ext cx="0" cy="4073058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6094413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9019071" y="1780315"/>
            <a:ext cx="0" cy="408391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90941" y="1210471"/>
            <a:ext cx="11213296" cy="394846"/>
          </a:xfrm>
          <a:solidFill>
            <a:schemeClr val="tx2"/>
          </a:solidFill>
        </p:spPr>
        <p:txBody>
          <a:bodyPr lIns="91440" tIns="45720" rIns="91440" bIns="45720" anchor="ctr" anchorCtr="0"/>
          <a:lstStyle>
            <a:lvl1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1pPr>
            <a:lvl2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2pPr>
            <a:lvl3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3pPr>
            <a:lvl4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4pPr>
            <a:lvl5pPr marL="0" indent="0" algn="ctr">
              <a:spcAft>
                <a:spcPts val="600"/>
              </a:spcAft>
              <a:buFontTx/>
              <a:buNone/>
              <a:defRPr sz="139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90939" y="1769552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3412422" y="1769552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6332423" y="1769552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9255280" y="1769552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1pPr>
            <a:lvl2pPr marL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399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7"/>
          </p:nvPr>
        </p:nvSpPr>
        <p:spPr>
          <a:xfrm>
            <a:off x="490939" y="2623098"/>
            <a:ext cx="2436152" cy="3328184"/>
          </a:xfrm>
        </p:spPr>
        <p:txBody>
          <a:bodyPr lIns="9144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8"/>
          </p:nvPr>
        </p:nvSpPr>
        <p:spPr>
          <a:xfrm>
            <a:off x="3412422" y="2623098"/>
            <a:ext cx="2436152" cy="3328184"/>
          </a:xfrm>
        </p:spPr>
        <p:txBody>
          <a:bodyPr lIns="9144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19"/>
          </p:nvPr>
        </p:nvSpPr>
        <p:spPr>
          <a:xfrm>
            <a:off x="6332423" y="2623098"/>
            <a:ext cx="2436152" cy="3328184"/>
          </a:xfrm>
        </p:spPr>
        <p:txBody>
          <a:bodyPr lIns="9144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5"/>
          <p:cNvSpPr>
            <a:spLocks noGrp="1"/>
          </p:cNvSpPr>
          <p:nvPr>
            <p:ph sz="quarter" idx="20"/>
          </p:nvPr>
        </p:nvSpPr>
        <p:spPr>
          <a:xfrm>
            <a:off x="9255280" y="2623098"/>
            <a:ext cx="2436152" cy="3328184"/>
          </a:xfrm>
        </p:spPr>
        <p:txBody>
          <a:bodyPr lIns="91440"/>
          <a:lstStyle>
            <a:lvl1pPr>
              <a:defRPr sz="2198">
                <a:solidFill>
                  <a:srgbClr val="009FDB"/>
                </a:solidFill>
              </a:defRPr>
            </a:lvl1pPr>
            <a:lvl2pPr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799352"/>
      </p:ext>
    </p:extLst>
  </p:cSld>
  <p:clrMapOvr>
    <a:masterClrMapping/>
  </p:clrMapOvr>
  <p:transition spd="slow">
    <p:wip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8" y="1139825"/>
            <a:ext cx="7942744" cy="4806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8658470" y="1206500"/>
            <a:ext cx="3041533" cy="4648200"/>
          </a:xfrm>
          <a:solidFill>
            <a:srgbClr val="E8E8E8"/>
          </a:solidFill>
        </p:spPr>
        <p:txBody>
          <a:bodyPr lIns="274320" tIns="182880" rIns="274320" bIns="182880"/>
          <a:lstStyle>
            <a:lvl1pPr>
              <a:lnSpc>
                <a:spcPct val="100000"/>
              </a:lnSpc>
              <a:spcAft>
                <a:spcPts val="600"/>
              </a:spcAft>
              <a:defRPr sz="1599" baseline="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1599" i="1" baseline="0"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688831"/>
      </p:ext>
    </p:extLst>
  </p:cSld>
  <p:clrMapOvr>
    <a:masterClrMapping/>
  </p:clrMapOvr>
  <p:transition spd="slow">
    <p:wip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8658470" y="1206500"/>
            <a:ext cx="3041533" cy="4648200"/>
          </a:xfrm>
          <a:solidFill>
            <a:srgbClr val="E8E8E8"/>
          </a:solidFill>
        </p:spPr>
        <p:txBody>
          <a:bodyPr lIns="274320" tIns="182880" rIns="274320" bIns="182880"/>
          <a:lstStyle>
            <a:lvl1pPr>
              <a:lnSpc>
                <a:spcPct val="100000"/>
              </a:lnSpc>
              <a:spcAft>
                <a:spcPts val="600"/>
              </a:spcAft>
              <a:defRPr sz="1599" baseline="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Aft>
                <a:spcPts val="600"/>
              </a:spcAft>
              <a:defRPr sz="1599" i="1" baseline="0"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90939" y="1206500"/>
            <a:ext cx="7937550" cy="4648200"/>
          </a:xfrm>
        </p:spPr>
        <p:txBody>
          <a:bodyPr/>
          <a:lstStyle>
            <a:lvl1pPr>
              <a:defRPr sz="1799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853577598"/>
      </p:ext>
    </p:extLst>
  </p:cSld>
  <p:clrMapOvr>
    <a:masterClrMapping/>
  </p:clrMapOvr>
  <p:transition spd="slow">
    <p:wip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m 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89339" y="1458409"/>
            <a:ext cx="5347794" cy="4405816"/>
          </a:xfrm>
          <a:prstGeom prst="rect">
            <a:avLst/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352209" y="1458409"/>
            <a:ext cx="5347794" cy="4405816"/>
          </a:xfrm>
          <a:prstGeom prst="rect">
            <a:avLst/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83968" y="3217928"/>
            <a:ext cx="253934" cy="596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338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89339" y="1142214"/>
            <a:ext cx="5347755" cy="3161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729005" y="1587384"/>
            <a:ext cx="4875530" cy="4137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6361399" y="1142214"/>
            <a:ext cx="5338604" cy="3161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9" b="0" i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6"/>
          </p:nvPr>
        </p:nvSpPr>
        <p:spPr>
          <a:xfrm>
            <a:off x="6586412" y="1587384"/>
            <a:ext cx="4875530" cy="4137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695288"/>
      </p:ext>
    </p:extLst>
  </p:cSld>
  <p:clrMapOvr>
    <a:masterClrMapping/>
  </p:clrMapOvr>
  <p:transition spd="slow">
    <p:wip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6321"/>
      </p:ext>
    </p:extLst>
  </p:cSld>
  <p:clrMapOvr>
    <a:masterClrMapping/>
  </p:clrMapOvr>
  <p:transition spd="slow">
    <p:wip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ull Black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2CB907E-C602-C34B-93F7-CA9E40714286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r>
              <a:rPr lang="en-US">
                <a:solidFill>
                  <a:prstClr val="white"/>
                </a:solidFill>
              </a:rPr>
              <a:t> 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TT Aleck Sans" panose="020B0503020203020204" pitchFamily="34" charset="0"/>
                <a:cs typeface="ATT Aleck Sans" panose="020B05030202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6"/>
            <a:ext cx="496467" cy="49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026090"/>
      </p:ext>
    </p:extLst>
  </p:cSld>
  <p:clrMapOvr>
    <a:masterClrMapping/>
  </p:clrMapOvr>
  <p:transition spd="slow">
    <p:wip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091660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433137" y="6436894"/>
            <a:ext cx="377984" cy="193982"/>
          </a:xfr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42988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lobe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0" y="3"/>
            <a:ext cx="4066573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913044" y="2189163"/>
            <a:ext cx="2339848" cy="233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453030"/>
      </p:ext>
    </p:extLst>
  </p:cSld>
  <p:clrMapOvr>
    <a:masterClrMapping/>
  </p:clrMapOvr>
  <p:transition spd="slow">
    <p:wip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YW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0" y="3"/>
            <a:ext cx="4066573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683484" y="2212383"/>
            <a:ext cx="4821858" cy="243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57954"/>
      </p:ext>
    </p:extLst>
  </p:cSld>
  <p:clrMapOvr>
    <a:masterClrMapping/>
  </p:clrMapOvr>
  <p:transition spd="slow">
    <p:wip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lobe Black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0" y="3"/>
            <a:ext cx="4066573" cy="503641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924489" y="2189163"/>
            <a:ext cx="2339848" cy="233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389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YW Black Backgroun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1" y="3"/>
            <a:ext cx="4348722" cy="503641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683484" y="2212385"/>
            <a:ext cx="4821858" cy="243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245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Globe Blue Backgroun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1" y="3"/>
            <a:ext cx="4348722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296002" y="2560638"/>
            <a:ext cx="1596822" cy="159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6918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YW Blue Backgroun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white">
          <a:xfrm>
            <a:off x="282150" y="3"/>
            <a:ext cx="4066573" cy="503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white">
          <a:xfrm>
            <a:off x="11177323" y="6078715"/>
            <a:ext cx="1011502" cy="4744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9">
              <a:solidFill>
                <a:prstClr val="white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3683484" y="2212385"/>
            <a:ext cx="4821858" cy="243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7098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30485" y="-211063"/>
            <a:ext cx="8358340" cy="709635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1290297" y="6075786"/>
            <a:ext cx="496467" cy="496467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522681" y="3254375"/>
            <a:ext cx="11219377" cy="850900"/>
          </a:xfrm>
          <a:prstGeom prst="rect">
            <a:avLst/>
          </a:prstGeom>
          <a:gradFill flip="none" rotWithShape="1">
            <a:gsLst>
              <a:gs pos="50000">
                <a:schemeClr val="tx2"/>
              </a:gs>
              <a:gs pos="0">
                <a:schemeClr val="tx2">
                  <a:alpha val="60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endParaRPr lang="en-US" sz="1799">
              <a:solidFill>
                <a:srgbClr val="009FDB"/>
              </a:solidFill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03630" y="4162425"/>
            <a:ext cx="7974216" cy="0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>
            <a:off x="503630" y="3197225"/>
            <a:ext cx="7974216" cy="0"/>
          </a:xfrm>
          <a:prstGeom prst="line">
            <a:avLst/>
          </a:prstGeom>
          <a:ln w="635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41576" y="4304368"/>
            <a:ext cx="4769412" cy="523875"/>
          </a:xfrm>
          <a:noFill/>
        </p:spPr>
        <p:txBody>
          <a:bodyPr lIns="91440" anchor="ctr"/>
          <a:lstStyle>
            <a:lvl1pPr algn="l">
              <a:defRPr sz="1998" cap="none" baseline="0">
                <a:solidFill>
                  <a:schemeClr val="bg1"/>
                </a:solidFill>
                <a:latin typeface="+mn-lt"/>
                <a:cs typeface="ATT Aleck Sans Medium" panose="020B0603020203020204" pitchFamily="34" charset="0"/>
              </a:defRPr>
            </a:lvl1pPr>
          </a:lstStyle>
          <a:p>
            <a:pPr lvl="0"/>
            <a:r>
              <a:rPr lang="en-US" dirty="0"/>
              <a:t>Click To Edit Text Styles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6209925" y="2556511"/>
            <a:ext cx="1298940" cy="1298936"/>
            <a:chOff x="4455885" y="2565400"/>
            <a:chExt cx="856343" cy="856343"/>
          </a:xfrm>
        </p:grpSpPr>
        <p:sp>
          <p:nvSpPr>
            <p:cNvPr id="21" name="Oval 20"/>
            <p:cNvSpPr/>
            <p:nvPr userDrawn="1"/>
          </p:nvSpPr>
          <p:spPr>
            <a:xfrm>
              <a:off x="4455885" y="2565400"/>
              <a:ext cx="856343" cy="856343"/>
            </a:xfrm>
            <a:prstGeom prst="ellipse">
              <a:avLst/>
            </a:prstGeom>
            <a:gradFill flip="none" rotWithShape="1">
              <a:gsLst>
                <a:gs pos="0">
                  <a:schemeClr val="tx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9">
                <a:solidFill>
                  <a:srgbClr val="009FDB"/>
                </a:solidFill>
              </a:endParaRPr>
            </a:p>
          </p:txBody>
        </p:sp>
        <p:sp>
          <p:nvSpPr>
            <p:cNvPr id="22" name="Oval 21"/>
            <p:cNvSpPr/>
            <p:nvPr userDrawn="1"/>
          </p:nvSpPr>
          <p:spPr>
            <a:xfrm>
              <a:off x="4716235" y="2825750"/>
              <a:ext cx="335642" cy="33564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9">
                <a:solidFill>
                  <a:srgbClr val="009FDB"/>
                </a:solidFill>
              </a:endParaRPr>
            </a:p>
          </p:txBody>
        </p:sp>
      </p:grp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41574" y="3308808"/>
            <a:ext cx="7721377" cy="751284"/>
          </a:xfrm>
        </p:spPr>
        <p:txBody>
          <a:bodyPr lIns="91440" bIns="91440" anchor="b"/>
          <a:lstStyle>
            <a:lvl1pPr algn="l">
              <a:lnSpc>
                <a:spcPct val="90000"/>
              </a:lnSpc>
              <a:defRPr lang="en-US" sz="3597" kern="1200" cap="all" baseline="0" dirty="0">
                <a:solidFill>
                  <a:schemeClr val="tx1"/>
                </a:solidFill>
                <a:latin typeface="ATT Aleck Slab Light" panose="02060403020206020204" pitchFamily="18" charset="0"/>
                <a:ea typeface="+mn-ea"/>
                <a:cs typeface="ATT Aleck Slab Light" panose="02060403020206020204" pitchFamily="18" charset="0"/>
              </a:defRPr>
            </a:lvl1pPr>
          </a:lstStyle>
          <a:p>
            <a:r>
              <a:rPr lang="en-US" dirty="0"/>
              <a:t>CLICK TO EDIT 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892766" y="6393817"/>
            <a:ext cx="6149385" cy="197956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834">
              <a:lnSpc>
                <a:spcPts val="749"/>
              </a:lnSpc>
              <a:defRPr/>
            </a:pPr>
            <a:r>
              <a:rPr lang="en-US" sz="600" dirty="0">
                <a:solidFill>
                  <a:prstClr val="white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© 2017 AT&amp;T Intellectual Property. All rights reserved. AT&amp;T, Globe logo, Mobilizing Your World and DIRECTV are registered trademarks and service marks of AT&amp;T Intellectual Property and/or AT&amp;T affiliated companies. </a:t>
            </a:r>
            <a:br>
              <a:rPr lang="en-US" sz="600" dirty="0">
                <a:solidFill>
                  <a:prstClr val="white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</a:br>
            <a:r>
              <a:rPr lang="en-US" sz="600" dirty="0">
                <a:solidFill>
                  <a:prstClr val="white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88897" y="6398261"/>
            <a:ext cx="294066" cy="224790"/>
          </a:xfrm>
          <a:prstGeom prst="rect">
            <a:avLst/>
          </a:prstGeom>
        </p:spPr>
        <p:txBody>
          <a:bodyPr/>
          <a:lstStyle>
            <a:lvl1pPr>
              <a:defRPr sz="699">
                <a:solidFill>
                  <a:schemeClr val="bg1"/>
                </a:solidFill>
              </a:defRPr>
            </a:lvl1pPr>
          </a:lstStyle>
          <a:p>
            <a:fld id="{12CB907E-C602-C34B-93F7-CA9E40714286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r>
              <a:rPr lang="en-US">
                <a:solidFill>
                  <a:prstClr val="white"/>
                </a:solidFill>
              </a:rPr>
              <a:t> </a:t>
            </a:r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450598"/>
      </p:ext>
    </p:extLst>
  </p:cSld>
  <p:clrMapOvr>
    <a:masterClrMapping/>
  </p:clrMapOvr>
  <p:transition spd="slow">
    <p:wip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tement or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488897" y="6398261"/>
            <a:ext cx="294066" cy="224790"/>
          </a:xfrm>
          <a:prstGeom prst="rect">
            <a:avLst/>
          </a:prstGeom>
        </p:spPr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892766" y="6393817"/>
            <a:ext cx="6149385" cy="19795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834">
              <a:lnSpc>
                <a:spcPts val="749"/>
              </a:lnSpc>
              <a:defRPr/>
            </a:pPr>
            <a:r>
              <a:rPr lang="en-US" sz="600" dirty="0">
                <a:solidFill>
                  <a:srgbClr val="D2D2D2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© 2017 AT&amp;T Intellectual Property. All rights reserved. AT&amp;T, Globe logo, Mobilizing Your World and DIRECTV are registered trademarks and service marks of AT&amp;T Intellectual Property and/or AT&amp;T affiliated companies. </a:t>
            </a:r>
            <a:br>
              <a:rPr lang="en-US" sz="600" dirty="0">
                <a:solidFill>
                  <a:srgbClr val="D2D2D2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</a:br>
            <a:r>
              <a:rPr lang="en-US" sz="600" dirty="0">
                <a:solidFill>
                  <a:srgbClr val="D2D2D2"/>
                </a:solidFill>
                <a:latin typeface="ATT Aleck Cd" panose="020B0506020203020204" pitchFamily="34" charset="0"/>
                <a:cs typeface="ATT Aleck Cd" panose="020B0506020203020204" pitchFamily="34" charset="0"/>
              </a:rPr>
              <a:t>All other marks are the property of their respective owners. AT&amp;T Proprietary (Internal Use Only). Not for use or disclosure outside the AT&amp;T companies except under written agreement.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277247" y="3473554"/>
            <a:ext cx="856343" cy="856343"/>
            <a:chOff x="4455885" y="2565400"/>
            <a:chExt cx="856343" cy="856343"/>
          </a:xfrm>
        </p:grpSpPr>
        <p:sp>
          <p:nvSpPr>
            <p:cNvPr id="8" name="Oval 7"/>
            <p:cNvSpPr/>
            <p:nvPr userDrawn="1"/>
          </p:nvSpPr>
          <p:spPr>
            <a:xfrm>
              <a:off x="4455885" y="2565400"/>
              <a:ext cx="856343" cy="856343"/>
            </a:xfrm>
            <a:prstGeom prst="ellipse">
              <a:avLst/>
            </a:prstGeom>
            <a:gradFill flip="none" rotWithShape="1">
              <a:gsLst>
                <a:gs pos="0">
                  <a:schemeClr val="tx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9">
                <a:solidFill>
                  <a:srgbClr val="009FDB"/>
                </a:solidFill>
              </a:endParaRPr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716235" y="2825750"/>
              <a:ext cx="335642" cy="335642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76000">
                  <a:schemeClr val="tx2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799">
                <a:solidFill>
                  <a:srgbClr val="009FDB"/>
                </a:solidFill>
              </a:endParaRPr>
            </a:p>
          </p:txBody>
        </p:sp>
      </p:grpSp>
      <p:cxnSp>
        <p:nvCxnSpPr>
          <p:cNvPr id="10" name="Straight Connector 9"/>
          <p:cNvCxnSpPr/>
          <p:nvPr userDrawn="1"/>
        </p:nvCxnSpPr>
        <p:spPr>
          <a:xfrm>
            <a:off x="703201" y="3894899"/>
            <a:ext cx="10911283" cy="0"/>
          </a:xfrm>
          <a:prstGeom prst="line">
            <a:avLst/>
          </a:prstGeom>
          <a:ln w="19050" cap="rnd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1037539" y="955344"/>
            <a:ext cx="6427787" cy="2743532"/>
          </a:xfrm>
        </p:spPr>
        <p:txBody>
          <a:bodyPr anchor="b"/>
          <a:lstStyle>
            <a:lvl1pPr algn="l" defTabSz="456834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999"/>
              </a:spcAft>
              <a:buNone/>
              <a:defRPr lang="en-US" sz="3997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28181" y="4257738"/>
            <a:ext cx="3084086" cy="1618730"/>
          </a:xfrm>
        </p:spPr>
        <p:txBody>
          <a:bodyPr anchor="t"/>
          <a:lstStyle>
            <a:lvl1pPr marL="0" algn="l" defTabSz="456834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999"/>
              </a:spcAft>
              <a:buNone/>
              <a:defRPr lang="en-US" sz="1998" kern="1200" cap="none" baseline="0" dirty="0" smtClean="0">
                <a:solidFill>
                  <a:schemeClr val="bg1"/>
                </a:solidFill>
                <a:latin typeface="+mn-lt"/>
                <a:ea typeface="+mj-ea"/>
                <a:cs typeface="ATT Aleck Sans Thin" panose="020B0303020203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1167502"/>
      </p:ext>
    </p:extLst>
  </p:cSld>
  <p:clrMapOvr>
    <a:masterClrMapping/>
  </p:clrMapOvr>
  <p:transition spd="slow">
    <p:wip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conten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548498" y="1621536"/>
            <a:ext cx="11134536" cy="2667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7618439"/>
      </p:ext>
    </p:extLst>
  </p:cSld>
  <p:clrMapOvr>
    <a:masterClrMapping/>
  </p:clrMapOvr>
  <p:transition spd="slow">
    <p:wip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75590" y="6061077"/>
            <a:ext cx="511174" cy="511174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6" y="6329848"/>
            <a:ext cx="6628674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377">
              <a:lnSpc>
                <a:spcPts val="748"/>
              </a:lnSpc>
              <a:defRPr/>
            </a:pPr>
            <a:r>
              <a:rPr lang="en-US" sz="599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98800" y="594859"/>
            <a:ext cx="5609823" cy="244486"/>
          </a:xfrm>
        </p:spPr>
        <p:txBody>
          <a:bodyPr/>
          <a:lstStyle>
            <a:lvl1pPr marL="0" indent="0">
              <a:spcAft>
                <a:spcPts val="400"/>
              </a:spcAft>
              <a:buFontTx/>
              <a:buNone/>
              <a:defRPr sz="1398" b="0" i="0">
                <a:solidFill>
                  <a:schemeClr val="bg2"/>
                </a:solidFill>
              </a:defRPr>
            </a:lvl1pPr>
            <a:lvl2pPr marL="0" indent="0">
              <a:spcAft>
                <a:spcPts val="400"/>
              </a:spcAft>
              <a:buFontTx/>
              <a:buNone/>
              <a:defRPr sz="1398">
                <a:solidFill>
                  <a:schemeClr val="bg2"/>
                </a:solidFill>
              </a:defRPr>
            </a:lvl2pPr>
            <a:lvl3pPr marL="0" indent="0">
              <a:spcAft>
                <a:spcPts val="400"/>
              </a:spcAft>
              <a:buFontTx/>
              <a:buNone/>
              <a:defRPr sz="1398">
                <a:solidFill>
                  <a:schemeClr val="bg2"/>
                </a:solidFill>
              </a:defRPr>
            </a:lvl3pPr>
            <a:lvl4pPr marL="0" indent="0">
              <a:spcAft>
                <a:spcPts val="400"/>
              </a:spcAft>
              <a:buFontTx/>
              <a:buNone/>
              <a:defRPr sz="1398">
                <a:solidFill>
                  <a:schemeClr val="bg2"/>
                </a:solidFill>
              </a:defRPr>
            </a:lvl4pPr>
            <a:lvl5pPr marL="0" indent="0">
              <a:spcAft>
                <a:spcPts val="400"/>
              </a:spcAft>
              <a:buFontTx/>
              <a:buNone/>
              <a:defRPr sz="1398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927100"/>
            <a:ext cx="11209064" cy="1523098"/>
          </a:xfrm>
          <a:effectLst/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98799" y="2459736"/>
            <a:ext cx="11213719" cy="914400"/>
          </a:xfrm>
          <a:effectLst/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474725"/>
            <a:ext cx="5609823" cy="2335211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2"/>
                </a:solidFill>
              </a:defRPr>
            </a:lvl1pPr>
            <a:lvl2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2"/>
                </a:solidFill>
              </a:defRPr>
            </a:lvl2pPr>
            <a:lvl3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2"/>
                </a:solidFill>
              </a:defRPr>
            </a:lvl3pPr>
            <a:lvl4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2"/>
                </a:solidFill>
              </a:defRPr>
            </a:lvl4pPr>
            <a:lvl5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6422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/sub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538"/>
            <a:ext cx="12188825" cy="6235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white">
          <a:xfrm>
            <a:off x="609441" y="1936141"/>
            <a:ext cx="10969943" cy="138499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15"/>
          <p:cNvSpPr>
            <a:spLocks noGrp="1"/>
          </p:cNvSpPr>
          <p:nvPr>
            <p:ph type="body" sz="quarter" idx="11" hasCustomPrompt="1"/>
          </p:nvPr>
        </p:nvSpPr>
        <p:spPr bwMode="white">
          <a:xfrm>
            <a:off x="610473" y="1378501"/>
            <a:ext cx="10968911" cy="276999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03981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8"/>
            <a:ext cx="496467" cy="496467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499065" y="6329848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377">
              <a:lnSpc>
                <a:spcPts val="748"/>
              </a:lnSpc>
              <a:defRPr/>
            </a:pPr>
            <a:r>
              <a:rPr lang="en-US" sz="599" dirty="0">
                <a:solidFill>
                  <a:srgbClr val="000000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99066" y="594859"/>
            <a:ext cx="5609823" cy="244486"/>
          </a:xfrm>
        </p:spPr>
        <p:txBody>
          <a:bodyPr/>
          <a:lstStyle>
            <a:lvl1pPr marL="0" indent="0">
              <a:spcAft>
                <a:spcPts val="400"/>
              </a:spcAft>
              <a:buFontTx/>
              <a:buNone/>
              <a:defRPr sz="1398">
                <a:solidFill>
                  <a:schemeClr val="tx2"/>
                </a:solidFill>
              </a:defRPr>
            </a:lvl1pPr>
            <a:lvl2pPr marL="0" indent="0">
              <a:spcAft>
                <a:spcPts val="400"/>
              </a:spcAft>
              <a:buFontTx/>
              <a:buNone/>
              <a:defRPr sz="1398">
                <a:solidFill>
                  <a:schemeClr val="tx2"/>
                </a:solidFill>
              </a:defRPr>
            </a:lvl2pPr>
            <a:lvl3pPr marL="0" indent="0">
              <a:spcAft>
                <a:spcPts val="400"/>
              </a:spcAft>
              <a:buFontTx/>
              <a:buNone/>
              <a:defRPr sz="1398">
                <a:solidFill>
                  <a:schemeClr val="tx2"/>
                </a:solidFill>
              </a:defRPr>
            </a:lvl3pPr>
            <a:lvl4pPr marL="0" indent="0">
              <a:spcAft>
                <a:spcPts val="400"/>
              </a:spcAft>
              <a:buFontTx/>
              <a:buNone/>
              <a:defRPr sz="1398">
                <a:solidFill>
                  <a:schemeClr val="tx2"/>
                </a:solidFill>
              </a:defRPr>
            </a:lvl4pPr>
            <a:lvl5pPr marL="0" indent="0">
              <a:spcAft>
                <a:spcPts val="400"/>
              </a:spcAft>
              <a:buFontTx/>
              <a:buNone/>
              <a:defRPr sz="1398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065" y="939800"/>
            <a:ext cx="11209064" cy="1511764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99064" y="2459736"/>
            <a:ext cx="11213719" cy="914400"/>
          </a:xfrm>
        </p:spPr>
        <p:txBody>
          <a:bodyPr/>
          <a:lstStyle>
            <a:lvl1pPr>
              <a:defRPr sz="2396" baseline="0"/>
            </a:lvl1pPr>
            <a:lvl2pPr>
              <a:defRPr sz="1996" baseline="0"/>
            </a:lvl2pPr>
            <a:lvl3pPr>
              <a:defRPr sz="1996" baseline="0"/>
            </a:lvl3pPr>
            <a:lvl4pPr>
              <a:defRPr sz="1996" baseline="0"/>
            </a:lvl4pPr>
            <a:lvl5pPr>
              <a:defRPr sz="1996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9066" y="3474725"/>
            <a:ext cx="5609823" cy="2335211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 baseline="0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 baseline="0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 baseline="0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876735"/>
      </p:ext>
    </p:extLst>
  </p:cSld>
  <p:clrMapOvr>
    <a:masterClrMapping/>
  </p:clrMapOvr>
  <p:transition spd="slow">
    <p:wip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8"/>
            <a:ext cx="496467" cy="496467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5" y="6329848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377">
              <a:lnSpc>
                <a:spcPts val="748"/>
              </a:lnSpc>
              <a:defRPr/>
            </a:pPr>
            <a:r>
              <a:rPr lang="en-US" sz="599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98800" y="594859"/>
            <a:ext cx="5609823" cy="244486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8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8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8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8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8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939805"/>
            <a:ext cx="11209064" cy="1511763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98799" y="2459736"/>
            <a:ext cx="11213719" cy="914400"/>
          </a:xfrm>
        </p:spPr>
        <p:txBody>
          <a:bodyPr/>
          <a:lstStyle>
            <a:lvl1pPr>
              <a:defRPr sz="2396" baseline="0"/>
            </a:lvl1pPr>
            <a:lvl2pPr>
              <a:defRPr sz="2396" baseline="0"/>
            </a:lvl2pPr>
            <a:lvl3pPr>
              <a:defRPr sz="2396" baseline="0"/>
            </a:lvl3pPr>
            <a:lvl4pPr>
              <a:defRPr sz="2396" baseline="0"/>
            </a:lvl4pPr>
            <a:lvl5pPr>
              <a:defRPr sz="2396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474725"/>
            <a:ext cx="5609823" cy="2335211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 baseline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 baseline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 baseline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180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8"/>
            <a:ext cx="496467" cy="496467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499065" y="6329848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377">
              <a:lnSpc>
                <a:spcPts val="748"/>
              </a:lnSpc>
              <a:defRPr/>
            </a:pPr>
            <a:r>
              <a:rPr lang="en-US" sz="599" dirty="0">
                <a:solidFill>
                  <a:srgbClr val="000000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1" y="0"/>
            <a:ext cx="2999232" cy="1645920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63198" y="0"/>
            <a:ext cx="2999232" cy="1645920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126395" y="0"/>
            <a:ext cx="2999232" cy="1645920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89594" y="0"/>
            <a:ext cx="2999232" cy="1645920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-1" y="1719596"/>
            <a:ext cx="2999232" cy="1645920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3063198" y="1719596"/>
            <a:ext cx="2999232" cy="1645920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26395" y="1719596"/>
            <a:ext cx="2999232" cy="1645920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89594" y="1719596"/>
            <a:ext cx="2999232" cy="1645920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9742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type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99743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9743" y="5303520"/>
            <a:ext cx="8651774" cy="82095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6576721"/>
      </p:ext>
    </p:extLst>
  </p:cSld>
  <p:clrMapOvr>
    <a:masterClrMapping/>
  </p:clrMapOvr>
  <p:transition spd="slow">
    <p:wip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8"/>
            <a:ext cx="496467" cy="496467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5" y="6329848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377">
              <a:lnSpc>
                <a:spcPts val="748"/>
              </a:lnSpc>
              <a:defRPr/>
            </a:pPr>
            <a:r>
              <a:rPr lang="en-US" sz="599" dirty="0">
                <a:solidFill>
                  <a:srgbClr val="000000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5"/>
            <a:ext cx="12188825" cy="3425825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98799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0952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8313926"/>
      </p:ext>
    </p:extLst>
  </p:cSld>
  <p:clrMapOvr>
    <a:masterClrMapping/>
  </p:clrMapOvr>
  <p:transition spd="slow">
    <p:wip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6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8"/>
            <a:ext cx="496467" cy="496467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499065" y="6329848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377">
              <a:lnSpc>
                <a:spcPts val="748"/>
              </a:lnSpc>
              <a:defRPr/>
            </a:pPr>
            <a:r>
              <a:rPr lang="en-US" sz="599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1" y="0"/>
            <a:ext cx="2999232" cy="1645920"/>
          </a:xfrm>
        </p:spPr>
        <p:txBody>
          <a:bodyPr/>
          <a:lstStyle>
            <a:lvl1pPr>
              <a:defRPr sz="1797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63198" y="0"/>
            <a:ext cx="2999232" cy="1645920"/>
          </a:xfrm>
        </p:spPr>
        <p:txBody>
          <a:bodyPr/>
          <a:lstStyle>
            <a:lvl1pPr>
              <a:defRPr sz="1797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126395" y="0"/>
            <a:ext cx="2999232" cy="1645920"/>
          </a:xfrm>
        </p:spPr>
        <p:txBody>
          <a:bodyPr/>
          <a:lstStyle>
            <a:lvl1pPr>
              <a:defRPr sz="1797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89594" y="0"/>
            <a:ext cx="2999232" cy="1645920"/>
          </a:xfrm>
        </p:spPr>
        <p:txBody>
          <a:bodyPr/>
          <a:lstStyle>
            <a:lvl1pPr>
              <a:defRPr sz="1797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-1" y="1719596"/>
            <a:ext cx="2999232" cy="1645920"/>
          </a:xfrm>
        </p:spPr>
        <p:txBody>
          <a:bodyPr/>
          <a:lstStyle>
            <a:lvl1pPr>
              <a:defRPr sz="1797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3063198" y="1719596"/>
            <a:ext cx="2999232" cy="1645920"/>
          </a:xfrm>
        </p:spPr>
        <p:txBody>
          <a:bodyPr/>
          <a:lstStyle>
            <a:lvl1pPr>
              <a:defRPr sz="1797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26395" y="1719596"/>
            <a:ext cx="2999232" cy="1645920"/>
          </a:xfrm>
        </p:spPr>
        <p:txBody>
          <a:bodyPr/>
          <a:lstStyle>
            <a:lvl1pPr>
              <a:defRPr sz="1797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89594" y="1719596"/>
            <a:ext cx="2999232" cy="1645920"/>
          </a:xfrm>
        </p:spPr>
        <p:txBody>
          <a:bodyPr/>
          <a:lstStyle>
            <a:lvl1pPr>
              <a:defRPr sz="1797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498799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889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91281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8"/>
            <a:ext cx="496467" cy="496467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5" y="6329848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377">
              <a:lnSpc>
                <a:spcPts val="748"/>
              </a:lnSpc>
              <a:defRPr/>
            </a:pPr>
            <a:r>
              <a:rPr lang="en-US" sz="599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0" y="5"/>
            <a:ext cx="12188825" cy="3425825"/>
          </a:xfrm>
        </p:spPr>
        <p:txBody>
          <a:bodyPr/>
          <a:lstStyle>
            <a:lvl1pPr>
              <a:defRPr sz="1797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3657600"/>
            <a:ext cx="11209064" cy="1517904"/>
          </a:xfrm>
        </p:spPr>
        <p:txBody>
          <a:bodyPr anchor="t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98799" y="4581144"/>
            <a:ext cx="11213719" cy="45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889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7970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24980" y="6075788"/>
            <a:ext cx="661784" cy="496467"/>
          </a:xfrm>
          <a:prstGeom prst="rect">
            <a:avLst/>
          </a:prstGeom>
        </p:spPr>
      </p:pic>
      <p:sp>
        <p:nvSpPr>
          <p:cNvPr id="12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88825" cy="6858000"/>
          </a:xfrm>
          <a:solidFill>
            <a:schemeClr val="bg2"/>
          </a:solidFill>
        </p:spPr>
        <p:txBody>
          <a:bodyPr/>
          <a:lstStyle>
            <a:lvl1pPr marL="0" marR="0" indent="0" algn="l" defTabSz="45637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99"/>
              </a:spcAft>
              <a:buClr>
                <a:schemeClr val="tx1"/>
              </a:buClr>
              <a:buSzTx/>
              <a:buFont typeface="Arial"/>
              <a:buNone/>
              <a:tabLst/>
              <a:defRPr sz="1797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picture to placeholder or click icon to add. The Globe Alone logo and footer should sit on top of picture.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498798" y="3276600"/>
            <a:ext cx="11209064" cy="15107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98798" y="4809744"/>
            <a:ext cx="10885298" cy="444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799" y="5303520"/>
            <a:ext cx="8651774" cy="828890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599"/>
              </a:spcAft>
              <a:buFontTx/>
              <a:buNone/>
              <a:defRPr sz="1996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6920932"/>
      </p:ext>
    </p:extLst>
  </p:cSld>
  <p:clrMapOvr>
    <a:masterClrMapping/>
  </p:clrMapOvr>
  <p:transition spd="slow">
    <p:wip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774701"/>
            <a:ext cx="12188825" cy="60833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03032" y="1642537"/>
            <a:ext cx="11209064" cy="15121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608394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4pPr>
            <a:lvl5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75590" y="6061077"/>
            <a:ext cx="511174" cy="51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748174"/>
      </p:ext>
    </p:extLst>
  </p:cSld>
  <p:clrMapOvr>
    <a:masterClrMapping/>
  </p:clrMapOvr>
  <p:transition spd="slow">
    <p:wip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774701"/>
            <a:ext cx="12188825" cy="60833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34067"/>
            <a:ext cx="11209064" cy="1515534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 bwMode="white">
          <a:xfrm>
            <a:off x="498800" y="3608394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8"/>
            <a:ext cx="496467" cy="49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844501"/>
      </p:ext>
    </p:extLst>
  </p:cSld>
  <p:clrMapOvr>
    <a:masterClrMapping/>
  </p:clrMapOvr>
  <p:transition spd="slow">
    <p:wip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ack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3"/>
            <a:ext cx="12188825" cy="6858001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34067"/>
            <a:ext cx="11209064" cy="1515534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 bwMode="white">
          <a:xfrm>
            <a:off x="498800" y="3608394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8"/>
            <a:ext cx="496467" cy="49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68867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75589" y="6061077"/>
            <a:ext cx="511174" cy="511174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5" y="6329846"/>
            <a:ext cx="6628674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834">
              <a:lnSpc>
                <a:spcPts val="749"/>
              </a:lnSpc>
              <a:defRPr/>
            </a:pPr>
            <a:r>
              <a:rPr lang="en-US" sz="600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98800" y="594859"/>
            <a:ext cx="5609823" cy="244486"/>
          </a:xfrm>
        </p:spPr>
        <p:txBody>
          <a:bodyPr/>
          <a:lstStyle>
            <a:lvl1pPr marL="0" indent="0">
              <a:spcAft>
                <a:spcPts val="400"/>
              </a:spcAft>
              <a:buFontTx/>
              <a:buNone/>
              <a:defRPr sz="1399" b="0" i="0">
                <a:solidFill>
                  <a:schemeClr val="bg2"/>
                </a:solidFill>
              </a:defRPr>
            </a:lvl1pPr>
            <a:lvl2pPr marL="0" indent="0">
              <a:spcAft>
                <a:spcPts val="400"/>
              </a:spcAft>
              <a:buFontTx/>
              <a:buNone/>
              <a:defRPr sz="1399">
                <a:solidFill>
                  <a:schemeClr val="bg2"/>
                </a:solidFill>
              </a:defRPr>
            </a:lvl2pPr>
            <a:lvl3pPr marL="0" indent="0">
              <a:spcAft>
                <a:spcPts val="400"/>
              </a:spcAft>
              <a:buFontTx/>
              <a:buNone/>
              <a:defRPr sz="1399">
                <a:solidFill>
                  <a:schemeClr val="bg2"/>
                </a:solidFill>
              </a:defRPr>
            </a:lvl3pPr>
            <a:lvl4pPr marL="0" indent="0">
              <a:spcAft>
                <a:spcPts val="400"/>
              </a:spcAft>
              <a:buFontTx/>
              <a:buNone/>
              <a:defRPr sz="1399">
                <a:solidFill>
                  <a:schemeClr val="bg2"/>
                </a:solidFill>
              </a:defRPr>
            </a:lvl4pPr>
            <a:lvl5pPr marL="0" indent="0">
              <a:spcAft>
                <a:spcPts val="400"/>
              </a:spcAft>
              <a:buFontTx/>
              <a:buNone/>
              <a:defRPr sz="1399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927100"/>
            <a:ext cx="11209064" cy="1523098"/>
          </a:xfrm>
          <a:effectLst/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98799" y="2459736"/>
            <a:ext cx="11213719" cy="914400"/>
          </a:xfrm>
          <a:effectLst/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474723"/>
            <a:ext cx="5609823" cy="2335211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2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2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2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2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5339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774701"/>
            <a:ext cx="12188825" cy="60833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42537"/>
            <a:ext cx="11209064" cy="15121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 bwMode="white">
          <a:xfrm>
            <a:off x="498800" y="3608394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rgbClr val="FFFFFF"/>
                </a:solidFill>
              </a:defRPr>
            </a:lvl1pPr>
            <a:lvl2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rgbClr val="FFFFFF"/>
                </a:solidFill>
              </a:defRPr>
            </a:lvl2pPr>
            <a:lvl3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rgbClr val="FFFFFF"/>
                </a:solidFill>
              </a:defRPr>
            </a:lvl3pPr>
            <a:lvl4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rgbClr val="FFFFFF"/>
                </a:solidFill>
              </a:defRPr>
            </a:lvl4pPr>
            <a:lvl5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rgbClr val="FFFFFF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75590" y="6061077"/>
            <a:ext cx="511174" cy="51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3664"/>
      </p:ext>
    </p:extLst>
  </p:cSld>
  <p:clrMapOvr>
    <a:masterClrMapping/>
  </p:clrMapOvr>
  <p:transition spd="slow">
    <p:wip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8798" y="1642537"/>
            <a:ext cx="11209064" cy="1512147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608394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4pPr>
            <a:lvl5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28053"/>
      </p:ext>
    </p:extLst>
  </p:cSld>
  <p:clrMapOvr>
    <a:masterClrMapping/>
  </p:clrMapOvr>
  <p:transition spd="slow">
    <p:wip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774700"/>
            <a:ext cx="12188825" cy="6083300"/>
          </a:xfrm>
          <a:solidFill>
            <a:schemeClr val="bg2"/>
          </a:solidFill>
        </p:spPr>
        <p:txBody>
          <a:bodyPr/>
          <a:lstStyle>
            <a:lvl1pPr>
              <a:defRPr sz="1797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picture to placeholder or click icon to add. The Globe Alone logo should sit on top of picture.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498798" y="1638300"/>
            <a:ext cx="11209064" cy="1516378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8"/>
              </a:spcAft>
              <a:defRPr sz="3593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608394"/>
            <a:ext cx="5609823" cy="2246311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1pPr>
            <a:lvl2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2pPr>
            <a:lvl3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3pPr>
            <a:lvl4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4pPr>
            <a:lvl5pPr marL="0" indent="0">
              <a:lnSpc>
                <a:spcPct val="90000"/>
              </a:lnSpc>
              <a:spcAft>
                <a:spcPts val="599"/>
              </a:spcAft>
              <a:buFontTx/>
              <a:buNone/>
              <a:defRPr sz="2396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156860"/>
      </p:ext>
    </p:extLst>
  </p:cSld>
  <p:clrMapOvr>
    <a:masterClrMapping/>
  </p:clrMapOvr>
  <p:transition spd="slow">
    <p:wip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8898" y="1139829"/>
            <a:ext cx="11211106" cy="481171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5450334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490939" y="1139629"/>
            <a:ext cx="11209064" cy="4800600"/>
          </a:xfrm>
        </p:spPr>
        <p:txBody>
          <a:bodyPr/>
          <a:lstStyle>
            <a:lvl1pPr>
              <a:lnSpc>
                <a:spcPct val="90000"/>
              </a:lnSpc>
              <a:spcAft>
                <a:spcPts val="599"/>
              </a:spcAft>
              <a:defRPr sz="2396" baseline="0"/>
            </a:lvl1pPr>
            <a:lvl2pPr>
              <a:defRPr b="1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198681"/>
      </p:ext>
    </p:extLst>
  </p:cSld>
  <p:clrMapOvr>
    <a:masterClrMapping/>
  </p:clrMapOvr>
  <p:transition spd="slow">
    <p:wip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39825"/>
            <a:ext cx="5460252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239752" y="1139825"/>
            <a:ext cx="5460252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282905"/>
      </p:ext>
    </p:extLst>
  </p:cSld>
  <p:clrMapOvr>
    <a:masterClrMapping/>
  </p:clrMapOvr>
  <p:transition spd="slow">
    <p:wip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39825"/>
            <a:ext cx="5460252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27428" y="1206500"/>
            <a:ext cx="5474693" cy="4648200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56430"/>
      </p:ext>
    </p:extLst>
  </p:cSld>
  <p:clrMapOvr>
    <a:masterClrMapping/>
  </p:clrMapOvr>
  <p:transition spd="slow">
    <p:wip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210030"/>
            <a:ext cx="0" cy="4654197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63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7661" y="1139546"/>
            <a:ext cx="536308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1139825"/>
            <a:ext cx="536308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975840"/>
      </p:ext>
    </p:extLst>
  </p:cSld>
  <p:clrMapOvr>
    <a:masterClrMapping/>
  </p:clrMapOvr>
  <p:transition spd="slow">
    <p:wip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8" y="1143000"/>
            <a:ext cx="6999354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7746811" y="1143000"/>
            <a:ext cx="395319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69930"/>
      </p:ext>
    </p:extLst>
  </p:cSld>
  <p:clrMapOvr>
    <a:masterClrMapping/>
  </p:clrMapOvr>
  <p:transition spd="slow">
    <p:wip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7746811" y="1139825"/>
            <a:ext cx="395319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90941" y="1206505"/>
            <a:ext cx="6994062" cy="4648199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07293034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6"/>
            <a:ext cx="496467" cy="496467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499064" y="6329846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834">
              <a:lnSpc>
                <a:spcPts val="749"/>
              </a:lnSpc>
              <a:defRPr/>
            </a:pPr>
            <a:r>
              <a:rPr lang="en-US" sz="600" dirty="0">
                <a:solidFill>
                  <a:srgbClr val="000000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99065" y="594859"/>
            <a:ext cx="5609823" cy="244486"/>
          </a:xfrm>
        </p:spPr>
        <p:txBody>
          <a:bodyPr/>
          <a:lstStyle>
            <a:lvl1pPr marL="0" indent="0">
              <a:spcAft>
                <a:spcPts val="400"/>
              </a:spcAft>
              <a:buFontTx/>
              <a:buNone/>
              <a:defRPr sz="1399">
                <a:solidFill>
                  <a:schemeClr val="tx2"/>
                </a:solidFill>
              </a:defRPr>
            </a:lvl1pPr>
            <a:lvl2pPr marL="0" indent="0">
              <a:spcAft>
                <a:spcPts val="400"/>
              </a:spcAft>
              <a:buFontTx/>
              <a:buNone/>
              <a:defRPr sz="1399">
                <a:solidFill>
                  <a:schemeClr val="tx2"/>
                </a:solidFill>
              </a:defRPr>
            </a:lvl2pPr>
            <a:lvl3pPr marL="0" indent="0">
              <a:spcAft>
                <a:spcPts val="400"/>
              </a:spcAft>
              <a:buFontTx/>
              <a:buNone/>
              <a:defRPr sz="1399">
                <a:solidFill>
                  <a:schemeClr val="tx2"/>
                </a:solidFill>
              </a:defRPr>
            </a:lvl3pPr>
            <a:lvl4pPr marL="0" indent="0">
              <a:spcAft>
                <a:spcPts val="400"/>
              </a:spcAft>
              <a:buFontTx/>
              <a:buNone/>
              <a:defRPr sz="1399">
                <a:solidFill>
                  <a:schemeClr val="tx2"/>
                </a:solidFill>
              </a:defRPr>
            </a:lvl4pPr>
            <a:lvl5pPr marL="0" indent="0">
              <a:spcAft>
                <a:spcPts val="400"/>
              </a:spcAft>
              <a:buFontTx/>
              <a:buNone/>
              <a:defRPr sz="1399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064" y="939800"/>
            <a:ext cx="11209064" cy="1511764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99064" y="2459736"/>
            <a:ext cx="11213719" cy="914400"/>
          </a:xfrm>
        </p:spPr>
        <p:txBody>
          <a:bodyPr/>
          <a:lstStyle>
            <a:lvl1pPr>
              <a:defRPr sz="2398" baseline="0"/>
            </a:lvl1pPr>
            <a:lvl2pPr>
              <a:defRPr sz="1998" baseline="0"/>
            </a:lvl2pPr>
            <a:lvl3pPr>
              <a:defRPr sz="1998" baseline="0"/>
            </a:lvl3pPr>
            <a:lvl4pPr>
              <a:defRPr sz="1998" baseline="0"/>
            </a:lvl4pPr>
            <a:lvl5pPr>
              <a:defRPr sz="1998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9065" y="3474723"/>
            <a:ext cx="5609823" cy="2335211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 baseline="0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 baseline="0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 baseline="0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582241"/>
      </p:ext>
    </p:extLst>
  </p:cSld>
  <p:clrMapOvr>
    <a:masterClrMapping/>
  </p:clrMapOvr>
  <p:transition spd="slow">
    <p:wip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7607753" y="1210030"/>
            <a:ext cx="0" cy="4654197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39825"/>
            <a:ext cx="6872074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7855021" y="1139825"/>
            <a:ext cx="3844981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769213"/>
      </p:ext>
    </p:extLst>
  </p:cSld>
  <p:clrMapOvr>
    <a:masterClrMapping/>
  </p:clrMapOvr>
  <p:transition spd="slow">
    <p:wip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210030"/>
            <a:ext cx="0" cy="4654197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40" y="1139825"/>
            <a:ext cx="5363083" cy="4800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337492" y="1118312"/>
            <a:ext cx="5362514" cy="4833226"/>
          </a:xfrm>
        </p:spPr>
        <p:txBody>
          <a:bodyPr/>
          <a:lstStyle>
            <a:lvl1pPr marL="172727" indent="-172727">
              <a:lnSpc>
                <a:spcPct val="90000"/>
              </a:lnSpc>
              <a:spcAft>
                <a:spcPts val="998"/>
              </a:spcAft>
              <a:defRPr sz="3194">
                <a:solidFill>
                  <a:schemeClr val="tx1"/>
                </a:solidFill>
              </a:defRPr>
            </a:lvl1pPr>
            <a:lvl2pPr marL="739331" indent="-285235">
              <a:spcAft>
                <a:spcPts val="998"/>
              </a:spcAft>
              <a:buClr>
                <a:schemeClr val="tx2"/>
              </a:buClr>
              <a:buFont typeface="Lucida Grande"/>
              <a:buChar char="—"/>
              <a:defRPr i="1">
                <a:solidFill>
                  <a:schemeClr val="tx2"/>
                </a:solidFill>
              </a:defRPr>
            </a:lvl2pPr>
            <a:lvl3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3pPr>
            <a:lvl4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4pPr>
            <a:lvl5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339600"/>
      </p:ext>
    </p:extLst>
  </p:cSld>
  <p:clrMapOvr>
    <a:masterClrMapping/>
  </p:clrMapOvr>
  <p:transition spd="slow">
    <p:wip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63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87663" y="1117916"/>
            <a:ext cx="11213296" cy="4833623"/>
          </a:xfrm>
        </p:spPr>
        <p:txBody>
          <a:bodyPr/>
          <a:lstStyle>
            <a:lvl1pPr marL="172727" indent="-172727">
              <a:lnSpc>
                <a:spcPct val="90000"/>
              </a:lnSpc>
              <a:spcAft>
                <a:spcPts val="998"/>
              </a:spcAft>
              <a:defRPr sz="3194">
                <a:solidFill>
                  <a:schemeClr val="tx1"/>
                </a:solidFill>
              </a:defRPr>
            </a:lvl1pPr>
            <a:lvl2pPr marL="739331" indent="-285235">
              <a:spcAft>
                <a:spcPts val="998"/>
              </a:spcAft>
              <a:buClr>
                <a:schemeClr val="tx2"/>
              </a:buClr>
              <a:buFont typeface="Lucida Grande"/>
              <a:buChar char="—"/>
              <a:defRPr i="1">
                <a:solidFill>
                  <a:schemeClr val="tx2"/>
                </a:solidFill>
              </a:defRPr>
            </a:lvl2pPr>
            <a:lvl3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3pPr>
            <a:lvl4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4pPr>
            <a:lvl5pPr marL="0" indent="0">
              <a:buClr>
                <a:schemeClr val="tx2"/>
              </a:buClr>
              <a:buFontTx/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490020"/>
      </p:ext>
    </p:extLst>
  </p:cSld>
  <p:clrMapOvr>
    <a:masterClrMapping/>
  </p:clrMapOvr>
  <p:transition spd="slow">
    <p:wip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1" y="1206500"/>
            <a:ext cx="12188825" cy="5651500"/>
          </a:xfrm>
        </p:spPr>
        <p:txBody>
          <a:bodyPr/>
          <a:lstStyle>
            <a:lvl1pPr marL="0" marR="0" indent="0" algn="l" defTabSz="456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99"/>
              </a:spcAft>
              <a:buClr>
                <a:schemeClr val="tx1"/>
              </a:buClr>
              <a:buSzTx/>
              <a:buFont typeface="Arial"/>
              <a:buNone/>
              <a:tabLst/>
              <a:defRPr sz="1797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Globe logo should sit on top of picture.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615025"/>
      </p:ext>
    </p:extLst>
  </p:cSld>
  <p:clrMapOvr>
    <a:masterClrMapping/>
  </p:clrMapOvr>
  <p:transition spd="slow">
    <p:wip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1" y="1206500"/>
            <a:ext cx="6106601" cy="5651500"/>
          </a:xfrm>
        </p:spPr>
        <p:txBody>
          <a:bodyPr/>
          <a:lstStyle>
            <a:lvl1pPr marL="0" marR="0" indent="0" algn="l" defTabSz="456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99"/>
              </a:spcAft>
              <a:buClr>
                <a:schemeClr val="tx1"/>
              </a:buClr>
              <a:buSzTx/>
              <a:buFont typeface="Arial"/>
              <a:buNone/>
              <a:tabLst/>
              <a:defRPr sz="1797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6094415" y="1206500"/>
            <a:ext cx="6094411" cy="5651500"/>
          </a:xfrm>
        </p:spPr>
        <p:txBody>
          <a:bodyPr/>
          <a:lstStyle>
            <a:lvl1pPr marL="0" marR="0" indent="0" algn="l" defTabSz="456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99"/>
              </a:spcAft>
              <a:buClr>
                <a:schemeClr val="tx1"/>
              </a:buClr>
              <a:buSzTx/>
              <a:buFont typeface="Arial"/>
              <a:buNone/>
              <a:tabLst/>
              <a:defRPr sz="1797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add. Globe logo should sit on top of picture.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234259"/>
      </p:ext>
    </p:extLst>
  </p:cSld>
  <p:clrMapOvr>
    <a:masterClrMapping/>
  </p:clrMapOvr>
  <p:transition spd="slow">
    <p:wip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Row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 flipH="1">
            <a:off x="490939" y="3520578"/>
            <a:ext cx="11209064" cy="0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63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87662" y="1206500"/>
            <a:ext cx="2844060" cy="2128838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3675694" y="1145571"/>
            <a:ext cx="8024310" cy="2306404"/>
          </a:xfrm>
        </p:spPr>
        <p:txBody>
          <a:bodyPr/>
          <a:lstStyle>
            <a:lvl1pPr>
              <a:defRPr sz="2196"/>
            </a:lvl1pPr>
            <a:lvl2pPr>
              <a:spcAft>
                <a:spcPts val="599"/>
              </a:spcAft>
              <a:defRPr/>
            </a:lvl2pPr>
            <a:lvl3pPr>
              <a:spcAft>
                <a:spcPts val="599"/>
              </a:spcAft>
              <a:defRPr/>
            </a:lvl3pPr>
            <a:lvl4pPr>
              <a:spcAft>
                <a:spcPts val="599"/>
              </a:spcAft>
              <a:defRPr/>
            </a:lvl4pPr>
            <a:lvl5pPr>
              <a:spcAft>
                <a:spcPts val="599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487662" y="3721100"/>
            <a:ext cx="2844060" cy="2133600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9"/>
          </p:nvPr>
        </p:nvSpPr>
        <p:spPr>
          <a:xfrm>
            <a:off x="3675694" y="3632261"/>
            <a:ext cx="8024310" cy="2309752"/>
          </a:xfrm>
        </p:spPr>
        <p:txBody>
          <a:bodyPr/>
          <a:lstStyle>
            <a:lvl1pPr>
              <a:defRPr sz="2196"/>
            </a:lvl1pPr>
            <a:lvl2pPr>
              <a:spcAft>
                <a:spcPts val="599"/>
              </a:spcAft>
              <a:defRPr/>
            </a:lvl2pPr>
            <a:lvl3pPr>
              <a:spcAft>
                <a:spcPts val="599"/>
              </a:spcAft>
              <a:defRPr/>
            </a:lvl3pPr>
            <a:lvl4pPr>
              <a:spcAft>
                <a:spcPts val="599"/>
              </a:spcAft>
              <a:defRPr/>
            </a:lvl4pPr>
            <a:lvl5pPr>
              <a:spcAft>
                <a:spcPts val="599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977126"/>
      </p:ext>
    </p:extLst>
  </p:cSld>
  <p:clrMapOvr>
    <a:masterClrMapping/>
  </p:clrMapOvr>
  <p:transition spd="slow">
    <p:wip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Row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 flipH="1">
            <a:off x="490939" y="2690205"/>
            <a:ext cx="11209064" cy="0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 userDrawn="1"/>
        </p:nvCxnSpPr>
        <p:spPr>
          <a:xfrm flipH="1">
            <a:off x="490939" y="4365061"/>
            <a:ext cx="11209064" cy="0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90940" y="1209839"/>
            <a:ext cx="2844060" cy="1299796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3675694" y="1146867"/>
            <a:ext cx="8024310" cy="1461642"/>
          </a:xfrm>
        </p:spPr>
        <p:txBody>
          <a:bodyPr/>
          <a:lstStyle>
            <a:lvl1pPr>
              <a:spcAft>
                <a:spcPts val="599"/>
              </a:spcAft>
              <a:defRPr sz="2196"/>
            </a:lvl1pPr>
            <a:lvl2pPr>
              <a:spcAft>
                <a:spcPts val="599"/>
              </a:spcAft>
              <a:defRPr/>
            </a:lvl2pPr>
            <a:lvl3pPr>
              <a:spcAft>
                <a:spcPts val="599"/>
              </a:spcAft>
              <a:defRPr/>
            </a:lvl3pPr>
            <a:lvl4pPr>
              <a:spcAft>
                <a:spcPts val="599"/>
              </a:spcAft>
              <a:defRPr/>
            </a:lvl4pPr>
            <a:lvl5pPr>
              <a:spcAft>
                <a:spcPts val="599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490940" y="2868174"/>
            <a:ext cx="2844060" cy="1299796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20"/>
          <p:cNvSpPr>
            <a:spLocks noGrp="1"/>
          </p:cNvSpPr>
          <p:nvPr>
            <p:ph type="body" sz="quarter" idx="20"/>
          </p:nvPr>
        </p:nvSpPr>
        <p:spPr>
          <a:xfrm>
            <a:off x="3675694" y="2778382"/>
            <a:ext cx="8024310" cy="1456917"/>
          </a:xfrm>
        </p:spPr>
        <p:txBody>
          <a:bodyPr/>
          <a:lstStyle>
            <a:lvl1pPr>
              <a:spcAft>
                <a:spcPts val="599"/>
              </a:spcAft>
              <a:defRPr sz="2196"/>
            </a:lvl1pPr>
            <a:lvl2pPr>
              <a:spcAft>
                <a:spcPts val="599"/>
              </a:spcAft>
              <a:defRPr/>
            </a:lvl2pPr>
            <a:lvl3pPr>
              <a:spcAft>
                <a:spcPts val="599"/>
              </a:spcAft>
              <a:defRPr/>
            </a:lvl3pPr>
            <a:lvl4pPr>
              <a:spcAft>
                <a:spcPts val="599"/>
              </a:spcAft>
              <a:defRPr/>
            </a:lvl4pPr>
            <a:lvl5pPr>
              <a:spcAft>
                <a:spcPts val="599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9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90940" y="4546625"/>
            <a:ext cx="2844060" cy="1299796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0"/>
          <p:cNvSpPr>
            <a:spLocks noGrp="1"/>
          </p:cNvSpPr>
          <p:nvPr>
            <p:ph type="body" sz="quarter" idx="22"/>
          </p:nvPr>
        </p:nvSpPr>
        <p:spPr>
          <a:xfrm>
            <a:off x="3675694" y="4465969"/>
            <a:ext cx="8024310" cy="1485573"/>
          </a:xfrm>
        </p:spPr>
        <p:txBody>
          <a:bodyPr/>
          <a:lstStyle>
            <a:lvl1pPr>
              <a:spcAft>
                <a:spcPts val="599"/>
              </a:spcAft>
              <a:defRPr sz="2196"/>
            </a:lvl1pPr>
            <a:lvl2pPr>
              <a:spcAft>
                <a:spcPts val="599"/>
              </a:spcAft>
              <a:defRPr/>
            </a:lvl2pPr>
            <a:lvl3pPr>
              <a:spcAft>
                <a:spcPts val="599"/>
              </a:spcAft>
              <a:defRPr/>
            </a:lvl3pPr>
            <a:lvl4pPr>
              <a:spcAft>
                <a:spcPts val="599"/>
              </a:spcAft>
              <a:defRPr/>
            </a:lvl4pPr>
            <a:lvl5pPr>
              <a:spcAft>
                <a:spcPts val="599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796044"/>
      </p:ext>
    </p:extLst>
  </p:cSld>
  <p:clrMapOvr>
    <a:masterClrMapping/>
  </p:clrMapOvr>
  <p:transition spd="slow">
    <p:wip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208092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86707" y="1209839"/>
            <a:ext cx="5360121" cy="2317504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18"/>
          <p:cNvSpPr>
            <a:spLocks noGrp="1"/>
          </p:cNvSpPr>
          <p:nvPr>
            <p:ph type="pic" sz="quarter" idx="15"/>
          </p:nvPr>
        </p:nvSpPr>
        <p:spPr>
          <a:xfrm>
            <a:off x="6339883" y="1209839"/>
            <a:ext cx="5360121" cy="2317504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6707" y="3709993"/>
            <a:ext cx="5363083" cy="2230437"/>
          </a:xfrm>
        </p:spPr>
        <p:txBody>
          <a:bodyPr lIns="0"/>
          <a:lstStyle>
            <a:lvl1pPr>
              <a:defRPr sz="2196">
                <a:solidFill>
                  <a:schemeClr val="tx1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3709993"/>
            <a:ext cx="5363083" cy="2230437"/>
          </a:xfrm>
        </p:spPr>
        <p:txBody>
          <a:bodyPr lIns="0"/>
          <a:lstStyle>
            <a:lvl1pPr>
              <a:defRPr sz="2196">
                <a:solidFill>
                  <a:schemeClr val="tx1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770645"/>
      </p:ext>
    </p:extLst>
  </p:cSld>
  <p:clrMapOvr>
    <a:masterClrMapping/>
  </p:clrMapOvr>
  <p:transition spd="slow">
    <p:wip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142909" y="1208092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049699" y="1208092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708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86707" y="1208088"/>
            <a:ext cx="3400552" cy="2317504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18"/>
          <p:cNvSpPr>
            <a:spLocks noGrp="1"/>
          </p:cNvSpPr>
          <p:nvPr>
            <p:ph type="pic" sz="quarter" idx="20"/>
          </p:nvPr>
        </p:nvSpPr>
        <p:spPr>
          <a:xfrm>
            <a:off x="4396253" y="1208088"/>
            <a:ext cx="3400552" cy="2317504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Picture Placeholder 18"/>
          <p:cNvSpPr>
            <a:spLocks noGrp="1"/>
          </p:cNvSpPr>
          <p:nvPr>
            <p:ph type="pic" sz="quarter" idx="21"/>
          </p:nvPr>
        </p:nvSpPr>
        <p:spPr>
          <a:xfrm>
            <a:off x="8299451" y="1208088"/>
            <a:ext cx="3400552" cy="2317504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Content Placeholder 5"/>
          <p:cNvSpPr>
            <a:spLocks noGrp="1"/>
          </p:cNvSpPr>
          <p:nvPr>
            <p:ph sz="quarter" idx="17"/>
          </p:nvPr>
        </p:nvSpPr>
        <p:spPr>
          <a:xfrm>
            <a:off x="486708" y="3692712"/>
            <a:ext cx="3405614" cy="2254067"/>
          </a:xfrm>
        </p:spPr>
        <p:txBody>
          <a:bodyPr lIns="0"/>
          <a:lstStyle>
            <a:lvl1pPr>
              <a:defRPr sz="2196">
                <a:solidFill>
                  <a:schemeClr val="tx1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5"/>
          <p:cNvSpPr>
            <a:spLocks noGrp="1"/>
          </p:cNvSpPr>
          <p:nvPr>
            <p:ph sz="quarter" idx="18"/>
          </p:nvPr>
        </p:nvSpPr>
        <p:spPr>
          <a:xfrm>
            <a:off x="4393499" y="3692712"/>
            <a:ext cx="3405614" cy="2254067"/>
          </a:xfrm>
        </p:spPr>
        <p:txBody>
          <a:bodyPr lIns="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9"/>
          </p:nvPr>
        </p:nvSpPr>
        <p:spPr>
          <a:xfrm>
            <a:off x="8300291" y="3692712"/>
            <a:ext cx="3405614" cy="2254067"/>
          </a:xfrm>
        </p:spPr>
        <p:txBody>
          <a:bodyPr lIns="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49833"/>
      </p:ext>
    </p:extLst>
  </p:cSld>
  <p:clrMapOvr>
    <a:masterClrMapping/>
  </p:clrMapOvr>
  <p:transition spd="slow">
    <p:wip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3167640" y="1208092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6098645" y="1209675"/>
            <a:ext cx="0" cy="4652786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9019071" y="1208092"/>
            <a:ext cx="0" cy="465437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486707" y="1208088"/>
            <a:ext cx="2460086" cy="2317504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18"/>
          <p:cNvSpPr>
            <a:spLocks noGrp="1"/>
          </p:cNvSpPr>
          <p:nvPr>
            <p:ph type="pic" sz="quarter" idx="21"/>
          </p:nvPr>
        </p:nvSpPr>
        <p:spPr>
          <a:xfrm>
            <a:off x="3412423" y="1208088"/>
            <a:ext cx="2460086" cy="2317504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18"/>
          <p:cNvSpPr>
            <a:spLocks noGrp="1"/>
          </p:cNvSpPr>
          <p:nvPr>
            <p:ph type="pic" sz="quarter" idx="22"/>
          </p:nvPr>
        </p:nvSpPr>
        <p:spPr>
          <a:xfrm>
            <a:off x="6332423" y="1208088"/>
            <a:ext cx="2460086" cy="2317504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18"/>
          <p:cNvSpPr>
            <a:spLocks noGrp="1"/>
          </p:cNvSpPr>
          <p:nvPr>
            <p:ph type="pic" sz="quarter" idx="23"/>
          </p:nvPr>
        </p:nvSpPr>
        <p:spPr>
          <a:xfrm>
            <a:off x="9239919" y="1208088"/>
            <a:ext cx="2460086" cy="2317504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7"/>
          </p:nvPr>
        </p:nvSpPr>
        <p:spPr>
          <a:xfrm>
            <a:off x="486707" y="3684592"/>
            <a:ext cx="2436152" cy="2262187"/>
          </a:xfrm>
        </p:spPr>
        <p:txBody>
          <a:bodyPr lIns="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8"/>
          </p:nvPr>
        </p:nvSpPr>
        <p:spPr>
          <a:xfrm>
            <a:off x="3412422" y="3684592"/>
            <a:ext cx="2436152" cy="2262187"/>
          </a:xfrm>
        </p:spPr>
        <p:txBody>
          <a:bodyPr lIns="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19"/>
          </p:nvPr>
        </p:nvSpPr>
        <p:spPr>
          <a:xfrm>
            <a:off x="6332423" y="3684592"/>
            <a:ext cx="2436152" cy="2262187"/>
          </a:xfrm>
        </p:spPr>
        <p:txBody>
          <a:bodyPr lIns="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5"/>
          <p:cNvSpPr>
            <a:spLocks noGrp="1"/>
          </p:cNvSpPr>
          <p:nvPr>
            <p:ph sz="quarter" idx="20"/>
          </p:nvPr>
        </p:nvSpPr>
        <p:spPr>
          <a:xfrm>
            <a:off x="9255280" y="3684592"/>
            <a:ext cx="2436152" cy="2262187"/>
          </a:xfrm>
        </p:spPr>
        <p:txBody>
          <a:bodyPr lIns="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445026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ption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290297" y="6075786"/>
            <a:ext cx="496467" cy="496467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499064" y="6329846"/>
            <a:ext cx="6629400" cy="27415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defTabSz="456834">
              <a:lnSpc>
                <a:spcPts val="749"/>
              </a:lnSpc>
              <a:defRPr/>
            </a:pPr>
            <a:r>
              <a:rPr lang="en-US" sz="600" dirty="0">
                <a:solidFill>
                  <a:prstClr val="white"/>
                </a:solidFill>
              </a:rPr>
              <a:t>© 2017 AT&amp;T Intellectual Property. All rights reserved. AT&amp;T, Globe logo, Mobilizing Your World and DIRECTV are registered trademarks and service marks of AT&amp;T Intellectual Property and/or AT&amp;T affiliated companies. All other marks are the property of their respective owners. AT&amp;T Proprietary (Internal Use Only). Not for use or disclosure outside the AT&amp;T companies except under written agreement.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498800" y="594859"/>
            <a:ext cx="5609823" cy="244486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9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9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9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9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400"/>
              </a:spcAft>
              <a:buFontTx/>
              <a:buNone/>
              <a:defRPr sz="1399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798" y="939803"/>
            <a:ext cx="11209064" cy="1511763"/>
          </a:xfrm>
        </p:spPr>
        <p:txBody>
          <a:bodyPr anchor="b" anchorCtr="0"/>
          <a:lstStyle>
            <a:lvl1pPr>
              <a:lnSpc>
                <a:spcPct val="82000"/>
              </a:lnSpc>
              <a:spcAft>
                <a:spcPts val="799"/>
              </a:spcAft>
              <a:defRPr sz="3597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98799" y="2459736"/>
            <a:ext cx="11213719" cy="914400"/>
          </a:xfrm>
        </p:spPr>
        <p:txBody>
          <a:bodyPr/>
          <a:lstStyle>
            <a:lvl1pPr>
              <a:defRPr sz="2398" baseline="0"/>
            </a:lvl1pPr>
            <a:lvl2pPr>
              <a:defRPr sz="2398" baseline="0"/>
            </a:lvl2pPr>
            <a:lvl3pPr>
              <a:defRPr sz="2398" baseline="0"/>
            </a:lvl3pPr>
            <a:lvl4pPr>
              <a:defRPr sz="2398" baseline="0"/>
            </a:lvl4pPr>
            <a:lvl5pPr>
              <a:defRPr sz="2398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98800" y="3474723"/>
            <a:ext cx="5609823" cy="2335211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 baseline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 baseline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 baseline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Aft>
                <a:spcPts val="600"/>
              </a:spcAft>
              <a:buFontTx/>
              <a:buNone/>
              <a:defRPr sz="1998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964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2686651"/>
            <a:ext cx="0" cy="317757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708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486708" y="1118870"/>
            <a:ext cx="11209064" cy="1340190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998"/>
              </a:spcAft>
              <a:buFontTx/>
              <a:buNone/>
              <a:defRPr sz="3194" baseline="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6707" y="2624607"/>
            <a:ext cx="5363083" cy="3315823"/>
          </a:xfrm>
        </p:spPr>
        <p:txBody>
          <a:bodyPr/>
          <a:lstStyle>
            <a:lvl1pPr>
              <a:defRPr sz="2196">
                <a:solidFill>
                  <a:schemeClr val="tx2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2623103"/>
            <a:ext cx="5363083" cy="3317327"/>
          </a:xfrm>
        </p:spPr>
        <p:txBody>
          <a:bodyPr/>
          <a:lstStyle>
            <a:lvl1pPr>
              <a:defRPr sz="2196">
                <a:solidFill>
                  <a:schemeClr val="tx2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988342"/>
      </p:ext>
    </p:extLst>
  </p:cSld>
  <p:clrMapOvr>
    <a:masterClrMapping/>
  </p:clrMapOvr>
  <p:transition spd="slow">
    <p:wip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4142909" y="2686651"/>
            <a:ext cx="0" cy="317757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8049699" y="2686651"/>
            <a:ext cx="0" cy="317757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490939" y="1117981"/>
            <a:ext cx="11209064" cy="134416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998"/>
              </a:spcAft>
              <a:buFontTx/>
              <a:buNone/>
              <a:defRPr sz="3194" baseline="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6708" y="2623098"/>
            <a:ext cx="3405614" cy="3317328"/>
          </a:xfrm>
        </p:spPr>
        <p:txBody>
          <a:bodyPr/>
          <a:lstStyle>
            <a:lvl1pPr>
              <a:defRPr sz="2196">
                <a:solidFill>
                  <a:schemeClr val="tx2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5"/>
          <p:cNvSpPr>
            <a:spLocks noGrp="1"/>
          </p:cNvSpPr>
          <p:nvPr>
            <p:ph sz="quarter" idx="15"/>
          </p:nvPr>
        </p:nvSpPr>
        <p:spPr>
          <a:xfrm>
            <a:off x="4393499" y="2623098"/>
            <a:ext cx="3405614" cy="3317328"/>
          </a:xfrm>
        </p:spPr>
        <p:txBody>
          <a:bodyPr/>
          <a:lstStyle>
            <a:lvl1pPr>
              <a:defRPr sz="2196">
                <a:solidFill>
                  <a:schemeClr val="tx2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6"/>
          </p:nvPr>
        </p:nvSpPr>
        <p:spPr>
          <a:xfrm>
            <a:off x="8300291" y="2623098"/>
            <a:ext cx="3405614" cy="3317328"/>
          </a:xfrm>
        </p:spPr>
        <p:txBody>
          <a:bodyPr/>
          <a:lstStyle>
            <a:lvl1pPr>
              <a:defRPr sz="2196">
                <a:solidFill>
                  <a:schemeClr val="tx2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376542"/>
      </p:ext>
    </p:extLst>
  </p:cSld>
  <p:clrMapOvr>
    <a:masterClrMapping/>
  </p:clrMapOvr>
  <p:transition spd="slow">
    <p:wip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3167640" y="2690655"/>
            <a:ext cx="0" cy="3173575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6093355" y="2690655"/>
            <a:ext cx="0" cy="3173575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9019071" y="2690655"/>
            <a:ext cx="0" cy="3173575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490939" y="1117981"/>
            <a:ext cx="11209064" cy="1344168"/>
          </a:xfrm>
        </p:spPr>
        <p:txBody>
          <a:bodyPr/>
          <a:lstStyle>
            <a:lvl1pPr marL="0" indent="0">
              <a:lnSpc>
                <a:spcPct val="90000"/>
              </a:lnSpc>
              <a:spcAft>
                <a:spcPts val="998"/>
              </a:spcAft>
              <a:buFontTx/>
              <a:buNone/>
              <a:defRPr sz="3194" baseline="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2pPr>
            <a:lvl3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3pPr>
            <a:lvl4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4pPr>
            <a:lvl5pPr marL="0" indent="0">
              <a:lnSpc>
                <a:spcPct val="90000"/>
              </a:lnSpc>
              <a:spcAft>
                <a:spcPts val="998"/>
              </a:spcAft>
              <a:buClr>
                <a:schemeClr val="accent5"/>
              </a:buClr>
              <a:buFontTx/>
              <a:buNone/>
              <a:defRPr sz="3194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5"/>
          <p:cNvSpPr>
            <a:spLocks noGrp="1"/>
          </p:cNvSpPr>
          <p:nvPr>
            <p:ph sz="quarter" idx="15"/>
          </p:nvPr>
        </p:nvSpPr>
        <p:spPr>
          <a:xfrm>
            <a:off x="486707" y="2623098"/>
            <a:ext cx="2436152" cy="3328184"/>
          </a:xfrm>
        </p:spPr>
        <p:txBody>
          <a:bodyPr/>
          <a:lstStyle>
            <a:lvl1pPr>
              <a:defRPr sz="2196">
                <a:solidFill>
                  <a:schemeClr val="tx2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5"/>
          <p:cNvSpPr>
            <a:spLocks noGrp="1"/>
          </p:cNvSpPr>
          <p:nvPr>
            <p:ph sz="quarter" idx="16"/>
          </p:nvPr>
        </p:nvSpPr>
        <p:spPr>
          <a:xfrm>
            <a:off x="3412422" y="2623098"/>
            <a:ext cx="2436152" cy="3328184"/>
          </a:xfrm>
        </p:spPr>
        <p:txBody>
          <a:bodyPr/>
          <a:lstStyle>
            <a:lvl1pPr>
              <a:defRPr sz="2196">
                <a:solidFill>
                  <a:schemeClr val="tx2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5"/>
          <p:cNvSpPr>
            <a:spLocks noGrp="1"/>
          </p:cNvSpPr>
          <p:nvPr>
            <p:ph sz="quarter" idx="17"/>
          </p:nvPr>
        </p:nvSpPr>
        <p:spPr>
          <a:xfrm>
            <a:off x="6338137" y="2623098"/>
            <a:ext cx="2436152" cy="3328184"/>
          </a:xfrm>
        </p:spPr>
        <p:txBody>
          <a:bodyPr/>
          <a:lstStyle>
            <a:lvl1pPr>
              <a:defRPr sz="2196">
                <a:solidFill>
                  <a:schemeClr val="tx2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8"/>
          </p:nvPr>
        </p:nvSpPr>
        <p:spPr>
          <a:xfrm>
            <a:off x="9263851" y="2623098"/>
            <a:ext cx="2436152" cy="3328184"/>
          </a:xfrm>
        </p:spPr>
        <p:txBody>
          <a:bodyPr/>
          <a:lstStyle>
            <a:lvl1pPr>
              <a:defRPr sz="2196">
                <a:solidFill>
                  <a:schemeClr val="tx2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52234"/>
      </p:ext>
    </p:extLst>
  </p:cSld>
  <p:clrMapOvr>
    <a:masterClrMapping/>
  </p:clrMapOvr>
  <p:transition spd="slow">
    <p:wip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with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4413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90942" y="1210471"/>
            <a:ext cx="11213296" cy="394846"/>
          </a:xfrm>
          <a:solidFill>
            <a:schemeClr val="tx2"/>
          </a:solidFill>
        </p:spPr>
        <p:txBody>
          <a:bodyPr lIns="91440" tIns="45720" rIns="91440" bIns="45720" anchor="ctr" anchorCtr="0"/>
          <a:lstStyle>
            <a:lvl1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1pPr>
            <a:lvl2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2pPr>
            <a:lvl3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3pPr>
            <a:lvl4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4pPr>
            <a:lvl5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90941" y="1769554"/>
            <a:ext cx="5372818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1pPr>
            <a:lvl2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2pPr>
            <a:lvl3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3pPr>
            <a:lvl4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4pPr>
            <a:lvl5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327188" y="1769554"/>
            <a:ext cx="5372818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1pPr>
            <a:lvl2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2pPr>
            <a:lvl3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3pPr>
            <a:lvl4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4pPr>
            <a:lvl5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40" y="2624607"/>
            <a:ext cx="5363083" cy="3315823"/>
          </a:xfrm>
        </p:spPr>
        <p:txBody>
          <a:bodyPr lIns="91440"/>
          <a:lstStyle>
            <a:lvl1pPr>
              <a:defRPr sz="2196">
                <a:solidFill>
                  <a:schemeClr val="tx1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/>
          </p:nvPr>
        </p:nvSpPr>
        <p:spPr>
          <a:xfrm>
            <a:off x="6336920" y="2623103"/>
            <a:ext cx="5363083" cy="3317327"/>
          </a:xfrm>
        </p:spPr>
        <p:txBody>
          <a:bodyPr lIns="91440"/>
          <a:lstStyle>
            <a:lvl1pPr>
              <a:defRPr sz="2196">
                <a:solidFill>
                  <a:schemeClr val="tx1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8758"/>
      </p:ext>
    </p:extLst>
  </p:cSld>
  <p:clrMapOvr>
    <a:masterClrMapping/>
  </p:clrMapOvr>
  <p:transition spd="slow">
    <p:wip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with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142909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049699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90942" y="1210471"/>
            <a:ext cx="11213296" cy="394846"/>
          </a:xfrm>
          <a:solidFill>
            <a:schemeClr val="tx2"/>
          </a:solidFill>
        </p:spPr>
        <p:txBody>
          <a:bodyPr lIns="91440" tIns="45720" rIns="91440" bIns="45720" anchor="ctr" anchorCtr="0"/>
          <a:lstStyle>
            <a:lvl1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1pPr>
            <a:lvl2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2pPr>
            <a:lvl3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3pPr>
            <a:lvl4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4pPr>
            <a:lvl5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90940" y="1769554"/>
            <a:ext cx="3405614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1pPr>
            <a:lvl2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2pPr>
            <a:lvl3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3pPr>
            <a:lvl4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4pPr>
            <a:lvl5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20"/>
          </p:nvPr>
        </p:nvSpPr>
        <p:spPr>
          <a:xfrm>
            <a:off x="4393500" y="1769554"/>
            <a:ext cx="3405614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1pPr>
            <a:lvl2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2pPr>
            <a:lvl3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3pPr>
            <a:lvl4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4pPr>
            <a:lvl5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8300291" y="1769554"/>
            <a:ext cx="3405614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1pPr>
            <a:lvl2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2pPr>
            <a:lvl3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3pPr>
            <a:lvl4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4pPr>
            <a:lvl5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5"/>
          <p:cNvSpPr>
            <a:spLocks noGrp="1"/>
          </p:cNvSpPr>
          <p:nvPr>
            <p:ph sz="quarter" idx="17"/>
          </p:nvPr>
        </p:nvSpPr>
        <p:spPr>
          <a:xfrm>
            <a:off x="490940" y="2623098"/>
            <a:ext cx="3405614" cy="3317328"/>
          </a:xfrm>
        </p:spPr>
        <p:txBody>
          <a:bodyPr lIns="91440"/>
          <a:lstStyle>
            <a:lvl1pPr>
              <a:defRPr sz="2196">
                <a:solidFill>
                  <a:schemeClr val="tx1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5"/>
          <p:cNvSpPr>
            <a:spLocks noGrp="1"/>
          </p:cNvSpPr>
          <p:nvPr>
            <p:ph sz="quarter" idx="18"/>
          </p:nvPr>
        </p:nvSpPr>
        <p:spPr>
          <a:xfrm>
            <a:off x="4393499" y="2623098"/>
            <a:ext cx="3405614" cy="3317328"/>
          </a:xfrm>
        </p:spPr>
        <p:txBody>
          <a:bodyPr lIns="9144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9"/>
          </p:nvPr>
        </p:nvSpPr>
        <p:spPr>
          <a:xfrm>
            <a:off x="8300291" y="2623098"/>
            <a:ext cx="3405614" cy="3317328"/>
          </a:xfrm>
        </p:spPr>
        <p:txBody>
          <a:bodyPr lIns="9144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02937"/>
      </p:ext>
    </p:extLst>
  </p:cSld>
  <p:clrMapOvr>
    <a:masterClrMapping/>
  </p:clrMapOvr>
  <p:transition spd="slow">
    <p:wip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 with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3167640" y="1791167"/>
            <a:ext cx="0" cy="4073058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6094413" y="1769459"/>
            <a:ext cx="0" cy="4094769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9019071" y="1780317"/>
            <a:ext cx="0" cy="4083913"/>
          </a:xfrm>
          <a:prstGeom prst="line">
            <a:avLst/>
          </a:prstGeom>
          <a:ln w="635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90942" y="1210471"/>
            <a:ext cx="11213296" cy="394846"/>
          </a:xfrm>
          <a:solidFill>
            <a:schemeClr val="tx2"/>
          </a:solidFill>
        </p:spPr>
        <p:txBody>
          <a:bodyPr lIns="91440" tIns="45720" rIns="91440" bIns="45720" anchor="ctr" anchorCtr="0"/>
          <a:lstStyle>
            <a:lvl1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1pPr>
            <a:lvl2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2pPr>
            <a:lvl3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3pPr>
            <a:lvl4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4pPr>
            <a:lvl5pPr marL="0" indent="0" algn="ctr">
              <a:spcAft>
                <a:spcPts val="599"/>
              </a:spcAft>
              <a:buFontTx/>
              <a:buNone/>
              <a:defRPr sz="1398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90939" y="1769554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1pPr>
            <a:lvl2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2pPr>
            <a:lvl3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3pPr>
            <a:lvl4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4pPr>
            <a:lvl5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1"/>
          </p:nvPr>
        </p:nvSpPr>
        <p:spPr>
          <a:xfrm>
            <a:off x="3412422" y="1769554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1pPr>
            <a:lvl2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2pPr>
            <a:lvl3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3pPr>
            <a:lvl4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4pPr>
            <a:lvl5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6332424" y="1769554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1pPr>
            <a:lvl2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2pPr>
            <a:lvl3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3pPr>
            <a:lvl4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4pPr>
            <a:lvl5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9255280" y="1769554"/>
            <a:ext cx="2450622" cy="769937"/>
          </a:xfrm>
          <a:solidFill>
            <a:schemeClr val="tx1"/>
          </a:solidFill>
        </p:spPr>
        <p:txBody>
          <a:bodyPr lIns="91440" tIns="91440" rIns="91440" bIns="91440" anchor="ctr" anchorCtr="0"/>
          <a:lstStyle>
            <a:lvl1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1pPr>
            <a:lvl2pPr marL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2pPr>
            <a:lvl3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3pPr>
            <a:lvl4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4pPr>
            <a:lvl5pPr marL="0" indent="0">
              <a:spcAft>
                <a:spcPts val="599"/>
              </a:spcAft>
              <a:buFontTx/>
              <a:buNone/>
              <a:defRPr sz="1398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7"/>
          </p:nvPr>
        </p:nvSpPr>
        <p:spPr>
          <a:xfrm>
            <a:off x="490939" y="2623098"/>
            <a:ext cx="2436152" cy="3328184"/>
          </a:xfrm>
        </p:spPr>
        <p:txBody>
          <a:bodyPr lIns="9144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5"/>
          <p:cNvSpPr>
            <a:spLocks noGrp="1"/>
          </p:cNvSpPr>
          <p:nvPr>
            <p:ph sz="quarter" idx="18"/>
          </p:nvPr>
        </p:nvSpPr>
        <p:spPr>
          <a:xfrm>
            <a:off x="3412422" y="2623098"/>
            <a:ext cx="2436152" cy="3328184"/>
          </a:xfrm>
        </p:spPr>
        <p:txBody>
          <a:bodyPr lIns="9144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5"/>
          <p:cNvSpPr>
            <a:spLocks noGrp="1"/>
          </p:cNvSpPr>
          <p:nvPr>
            <p:ph sz="quarter" idx="19"/>
          </p:nvPr>
        </p:nvSpPr>
        <p:spPr>
          <a:xfrm>
            <a:off x="6332423" y="2623098"/>
            <a:ext cx="2436152" cy="3328184"/>
          </a:xfrm>
        </p:spPr>
        <p:txBody>
          <a:bodyPr lIns="9144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Content Placeholder 5"/>
          <p:cNvSpPr>
            <a:spLocks noGrp="1"/>
          </p:cNvSpPr>
          <p:nvPr>
            <p:ph sz="quarter" idx="20"/>
          </p:nvPr>
        </p:nvSpPr>
        <p:spPr>
          <a:xfrm>
            <a:off x="9255280" y="2623098"/>
            <a:ext cx="2436152" cy="3328184"/>
          </a:xfrm>
        </p:spPr>
        <p:txBody>
          <a:bodyPr lIns="91440"/>
          <a:lstStyle>
            <a:lvl1pPr>
              <a:defRPr sz="2196">
                <a:solidFill>
                  <a:srgbClr val="009FDB"/>
                </a:solidFill>
              </a:defRPr>
            </a:lvl1pPr>
            <a:lvl2pPr>
              <a:spcAft>
                <a:spcPts val="599"/>
              </a:spcAft>
              <a:defRPr>
                <a:solidFill>
                  <a:schemeClr val="tx2"/>
                </a:solidFill>
              </a:defRPr>
            </a:lvl2pPr>
            <a:lvl3pPr>
              <a:spcAft>
                <a:spcPts val="599"/>
              </a:spcAft>
              <a:defRPr>
                <a:solidFill>
                  <a:schemeClr val="tx2"/>
                </a:solidFill>
              </a:defRPr>
            </a:lvl3pPr>
            <a:lvl4pPr>
              <a:spcAft>
                <a:spcPts val="599"/>
              </a:spcAft>
              <a:defRPr>
                <a:solidFill>
                  <a:schemeClr val="tx2"/>
                </a:solidFill>
              </a:defRPr>
            </a:lvl4pPr>
            <a:lvl5pPr>
              <a:spcAft>
                <a:spcPts val="599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395747"/>
      </p:ext>
    </p:extLst>
  </p:cSld>
  <p:clrMapOvr>
    <a:masterClrMapping/>
  </p:clrMapOvr>
  <p:transition spd="slow">
    <p:wip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90939" y="1139825"/>
            <a:ext cx="7942744" cy="4806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8658471" y="1206500"/>
            <a:ext cx="3041533" cy="4648200"/>
          </a:xfrm>
          <a:solidFill>
            <a:srgbClr val="E8E8E8"/>
          </a:solidFill>
        </p:spPr>
        <p:txBody>
          <a:bodyPr lIns="274320" tIns="182880" rIns="274320" bIns="182880"/>
          <a:lstStyle>
            <a:lvl1pPr>
              <a:lnSpc>
                <a:spcPct val="100000"/>
              </a:lnSpc>
              <a:spcAft>
                <a:spcPts val="599"/>
              </a:spcAft>
              <a:defRPr sz="1597" baseline="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Aft>
                <a:spcPts val="599"/>
              </a:spcAft>
              <a:defRPr sz="1597" i="1" baseline="0"/>
            </a:lvl2pPr>
            <a:lvl3pPr>
              <a:lnSpc>
                <a:spcPct val="100000"/>
              </a:lnSpc>
              <a:spcAft>
                <a:spcPts val="599"/>
              </a:spcAft>
              <a:defRPr/>
            </a:lvl3pPr>
            <a:lvl4pPr>
              <a:lnSpc>
                <a:spcPct val="100000"/>
              </a:lnSpc>
              <a:spcAft>
                <a:spcPts val="599"/>
              </a:spcAft>
              <a:defRPr/>
            </a:lvl4pPr>
            <a:lvl5pPr>
              <a:lnSpc>
                <a:spcPct val="100000"/>
              </a:lnSpc>
              <a:spcAft>
                <a:spcPts val="599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981087"/>
      </p:ext>
    </p:extLst>
  </p:cSld>
  <p:clrMapOvr>
    <a:masterClrMapping/>
  </p:clrMapOvr>
  <p:transition spd="slow">
    <p:wip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4"/>
          </p:nvPr>
        </p:nvSpPr>
        <p:spPr>
          <a:xfrm>
            <a:off x="8658471" y="1206500"/>
            <a:ext cx="3041533" cy="4648200"/>
          </a:xfrm>
          <a:solidFill>
            <a:srgbClr val="E8E8E8"/>
          </a:solidFill>
        </p:spPr>
        <p:txBody>
          <a:bodyPr lIns="274320" tIns="182880" rIns="274320" bIns="182880"/>
          <a:lstStyle>
            <a:lvl1pPr>
              <a:lnSpc>
                <a:spcPct val="100000"/>
              </a:lnSpc>
              <a:spcAft>
                <a:spcPts val="599"/>
              </a:spcAft>
              <a:defRPr sz="1597" baseline="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Aft>
                <a:spcPts val="599"/>
              </a:spcAft>
              <a:defRPr sz="1597" i="1" baseline="0"/>
            </a:lvl2pPr>
            <a:lvl3pPr>
              <a:lnSpc>
                <a:spcPct val="100000"/>
              </a:lnSpc>
              <a:spcAft>
                <a:spcPts val="599"/>
              </a:spcAft>
              <a:defRPr/>
            </a:lvl3pPr>
            <a:lvl4pPr>
              <a:lnSpc>
                <a:spcPct val="100000"/>
              </a:lnSpc>
              <a:spcAft>
                <a:spcPts val="599"/>
              </a:spcAft>
              <a:defRPr/>
            </a:lvl4pPr>
            <a:lvl5pPr>
              <a:lnSpc>
                <a:spcPct val="100000"/>
              </a:lnSpc>
              <a:spcAft>
                <a:spcPts val="599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90940" y="1206500"/>
            <a:ext cx="7937550" cy="4648200"/>
          </a:xfrm>
        </p:spPr>
        <p:txBody>
          <a:bodyPr/>
          <a:lstStyle>
            <a:lvl1pPr>
              <a:defRPr sz="1797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83658799"/>
      </p:ext>
    </p:extLst>
  </p:cSld>
  <p:clrMapOvr>
    <a:masterClrMapping/>
  </p:clrMapOvr>
  <p:transition spd="slow">
    <p:wip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m 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89340" y="1458409"/>
            <a:ext cx="5347794" cy="4405816"/>
          </a:xfrm>
          <a:prstGeom prst="rect">
            <a:avLst/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352210" y="1458409"/>
            <a:ext cx="5347794" cy="4405816"/>
          </a:xfrm>
          <a:prstGeom prst="rect">
            <a:avLst/>
          </a:prstGeom>
          <a:solidFill>
            <a:srgbClr val="E8E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797">
              <a:solidFill>
                <a:prstClr val="whit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83969" y="3217928"/>
            <a:ext cx="253934" cy="596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338" y="522779"/>
            <a:ext cx="11209064" cy="3422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89339" y="1142216"/>
            <a:ext cx="5347755" cy="3161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7" b="0" i="1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7" b="0" i="1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7" b="0" i="1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7" b="0" i="1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7" b="0" i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729005" y="1587384"/>
            <a:ext cx="4875530" cy="4137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6361399" y="1142216"/>
            <a:ext cx="5338604" cy="316199"/>
          </a:xfrm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7" b="0" i="1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7" b="0" i="1">
                <a:solidFill>
                  <a:schemeClr val="tx2"/>
                </a:solidFill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7" b="0" i="1">
                <a:solidFill>
                  <a:schemeClr val="tx2"/>
                </a:solidFill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7" b="0" i="1">
                <a:solidFill>
                  <a:schemeClr val="tx2"/>
                </a:solidFill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FontTx/>
              <a:buNone/>
              <a:defRPr sz="1597" b="0" i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6"/>
          </p:nvPr>
        </p:nvSpPr>
        <p:spPr>
          <a:xfrm>
            <a:off x="6586412" y="1587384"/>
            <a:ext cx="4875530" cy="4137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348336"/>
      </p:ext>
    </p:extLst>
  </p:cSld>
  <p:clrMapOvr>
    <a:masterClrMapping/>
  </p:clrMapOvr>
  <p:transition spd="slow">
    <p:wip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976613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32.xml"/><Relationship Id="rId39" Type="http://schemas.openxmlformats.org/officeDocument/2006/relationships/slideLayout" Target="../slideLayouts/slideLayout45.xml"/><Relationship Id="rId21" Type="http://schemas.openxmlformats.org/officeDocument/2006/relationships/slideLayout" Target="../slideLayouts/slideLayout27.xml"/><Relationship Id="rId34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53.xml"/><Relationship Id="rId50" Type="http://schemas.openxmlformats.org/officeDocument/2006/relationships/slideLayout" Target="../slideLayouts/slideLayout56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17.xml"/><Relationship Id="rId24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43.xml"/><Relationship Id="rId40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51.xml"/><Relationship Id="rId53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25.xml"/><Relationship Id="rId31" Type="http://schemas.openxmlformats.org/officeDocument/2006/relationships/slideLayout" Target="../slideLayouts/slideLayout37.xml"/><Relationship Id="rId44" Type="http://schemas.openxmlformats.org/officeDocument/2006/relationships/slideLayout" Target="../slideLayouts/slideLayout50.xml"/><Relationship Id="rId52" Type="http://schemas.openxmlformats.org/officeDocument/2006/relationships/slideLayout" Target="../slideLayouts/slideLayout58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33.xml"/><Relationship Id="rId30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41.xml"/><Relationship Id="rId43" Type="http://schemas.openxmlformats.org/officeDocument/2006/relationships/slideLayout" Target="../slideLayouts/slideLayout49.xml"/><Relationship Id="rId48" Type="http://schemas.openxmlformats.org/officeDocument/2006/relationships/slideLayout" Target="../slideLayouts/slideLayout54.xml"/><Relationship Id="rId8" Type="http://schemas.openxmlformats.org/officeDocument/2006/relationships/slideLayout" Target="../slideLayouts/slideLayout14.xml"/><Relationship Id="rId51" Type="http://schemas.openxmlformats.org/officeDocument/2006/relationships/slideLayout" Target="../slideLayouts/slideLayout57.xml"/><Relationship Id="rId3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44.xml"/><Relationship Id="rId46" Type="http://schemas.openxmlformats.org/officeDocument/2006/relationships/slideLayout" Target="../slideLayouts/slideLayout52.xml"/><Relationship Id="rId20" Type="http://schemas.openxmlformats.org/officeDocument/2006/relationships/slideLayout" Target="../slideLayouts/slideLayout26.xml"/><Relationship Id="rId41" Type="http://schemas.openxmlformats.org/officeDocument/2006/relationships/slideLayout" Target="../slideLayouts/slideLayout47.xml"/><Relationship Id="rId54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42.xml"/><Relationship Id="rId49" Type="http://schemas.openxmlformats.org/officeDocument/2006/relationships/slideLayout" Target="../slideLayouts/slideLayout55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1.xml"/><Relationship Id="rId18" Type="http://schemas.openxmlformats.org/officeDocument/2006/relationships/slideLayout" Target="../slideLayouts/slideLayout76.xml"/><Relationship Id="rId26" Type="http://schemas.openxmlformats.org/officeDocument/2006/relationships/slideLayout" Target="../slideLayouts/slideLayout84.xml"/><Relationship Id="rId39" Type="http://schemas.openxmlformats.org/officeDocument/2006/relationships/slideLayout" Target="../slideLayouts/slideLayout97.xml"/><Relationship Id="rId21" Type="http://schemas.openxmlformats.org/officeDocument/2006/relationships/slideLayout" Target="../slideLayouts/slideLayout79.xml"/><Relationship Id="rId34" Type="http://schemas.openxmlformats.org/officeDocument/2006/relationships/slideLayout" Target="../slideLayouts/slideLayout92.xml"/><Relationship Id="rId42" Type="http://schemas.openxmlformats.org/officeDocument/2006/relationships/slideLayout" Target="../slideLayouts/slideLayout100.xml"/><Relationship Id="rId47" Type="http://schemas.openxmlformats.org/officeDocument/2006/relationships/slideLayout" Target="../slideLayouts/slideLayout105.xml"/><Relationship Id="rId50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65.xml"/><Relationship Id="rId2" Type="http://schemas.openxmlformats.org/officeDocument/2006/relationships/slideLayout" Target="../slideLayouts/slideLayout60.xml"/><Relationship Id="rId16" Type="http://schemas.openxmlformats.org/officeDocument/2006/relationships/slideLayout" Target="../slideLayouts/slideLayout74.xml"/><Relationship Id="rId29" Type="http://schemas.openxmlformats.org/officeDocument/2006/relationships/slideLayout" Target="../slideLayouts/slideLayout87.xml"/><Relationship Id="rId11" Type="http://schemas.openxmlformats.org/officeDocument/2006/relationships/slideLayout" Target="../slideLayouts/slideLayout69.xml"/><Relationship Id="rId24" Type="http://schemas.openxmlformats.org/officeDocument/2006/relationships/slideLayout" Target="../slideLayouts/slideLayout82.xml"/><Relationship Id="rId32" Type="http://schemas.openxmlformats.org/officeDocument/2006/relationships/slideLayout" Target="../slideLayouts/slideLayout90.xml"/><Relationship Id="rId37" Type="http://schemas.openxmlformats.org/officeDocument/2006/relationships/slideLayout" Target="../slideLayouts/slideLayout95.xml"/><Relationship Id="rId40" Type="http://schemas.openxmlformats.org/officeDocument/2006/relationships/slideLayout" Target="../slideLayouts/slideLayout98.xml"/><Relationship Id="rId45" Type="http://schemas.openxmlformats.org/officeDocument/2006/relationships/slideLayout" Target="../slideLayouts/slideLayout103.xml"/><Relationship Id="rId53" Type="http://schemas.openxmlformats.org/officeDocument/2006/relationships/theme" Target="../theme/theme3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19" Type="http://schemas.openxmlformats.org/officeDocument/2006/relationships/slideLayout" Target="../slideLayouts/slideLayout77.xml"/><Relationship Id="rId31" Type="http://schemas.openxmlformats.org/officeDocument/2006/relationships/slideLayout" Target="../slideLayouts/slideLayout89.xml"/><Relationship Id="rId44" Type="http://schemas.openxmlformats.org/officeDocument/2006/relationships/slideLayout" Target="../slideLayouts/slideLayout102.xml"/><Relationship Id="rId52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Relationship Id="rId14" Type="http://schemas.openxmlformats.org/officeDocument/2006/relationships/slideLayout" Target="../slideLayouts/slideLayout72.xml"/><Relationship Id="rId22" Type="http://schemas.openxmlformats.org/officeDocument/2006/relationships/slideLayout" Target="../slideLayouts/slideLayout80.xml"/><Relationship Id="rId27" Type="http://schemas.openxmlformats.org/officeDocument/2006/relationships/slideLayout" Target="../slideLayouts/slideLayout85.xml"/><Relationship Id="rId30" Type="http://schemas.openxmlformats.org/officeDocument/2006/relationships/slideLayout" Target="../slideLayouts/slideLayout88.xml"/><Relationship Id="rId35" Type="http://schemas.openxmlformats.org/officeDocument/2006/relationships/slideLayout" Target="../slideLayouts/slideLayout93.xml"/><Relationship Id="rId43" Type="http://schemas.openxmlformats.org/officeDocument/2006/relationships/slideLayout" Target="../slideLayouts/slideLayout101.xml"/><Relationship Id="rId48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66.xml"/><Relationship Id="rId51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70.xml"/><Relationship Id="rId17" Type="http://schemas.openxmlformats.org/officeDocument/2006/relationships/slideLayout" Target="../slideLayouts/slideLayout75.xml"/><Relationship Id="rId25" Type="http://schemas.openxmlformats.org/officeDocument/2006/relationships/slideLayout" Target="../slideLayouts/slideLayout83.xml"/><Relationship Id="rId33" Type="http://schemas.openxmlformats.org/officeDocument/2006/relationships/slideLayout" Target="../slideLayouts/slideLayout91.xml"/><Relationship Id="rId38" Type="http://schemas.openxmlformats.org/officeDocument/2006/relationships/slideLayout" Target="../slideLayouts/slideLayout96.xml"/><Relationship Id="rId46" Type="http://schemas.openxmlformats.org/officeDocument/2006/relationships/slideLayout" Target="../slideLayouts/slideLayout104.xml"/><Relationship Id="rId20" Type="http://schemas.openxmlformats.org/officeDocument/2006/relationships/slideLayout" Target="../slideLayouts/slideLayout78.xml"/><Relationship Id="rId41" Type="http://schemas.openxmlformats.org/officeDocument/2006/relationships/slideLayout" Target="../slideLayouts/slideLayout99.xml"/><Relationship Id="rId54" Type="http://schemas.openxmlformats.org/officeDocument/2006/relationships/image" Target="../media/image2.emf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5" Type="http://schemas.openxmlformats.org/officeDocument/2006/relationships/slideLayout" Target="../slideLayouts/slideLayout73.xml"/><Relationship Id="rId23" Type="http://schemas.openxmlformats.org/officeDocument/2006/relationships/slideLayout" Target="../slideLayouts/slideLayout81.xml"/><Relationship Id="rId28" Type="http://schemas.openxmlformats.org/officeDocument/2006/relationships/slideLayout" Target="../slideLayouts/slideLayout86.xml"/><Relationship Id="rId36" Type="http://schemas.openxmlformats.org/officeDocument/2006/relationships/slideLayout" Target="../slideLayouts/slideLayout94.xml"/><Relationship Id="rId49" Type="http://schemas.openxmlformats.org/officeDocument/2006/relationships/slideLayout" Target="../slideLayouts/slideLayout107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23.xml"/><Relationship Id="rId18" Type="http://schemas.openxmlformats.org/officeDocument/2006/relationships/slideLayout" Target="../slideLayouts/slideLayout128.xml"/><Relationship Id="rId26" Type="http://schemas.openxmlformats.org/officeDocument/2006/relationships/slideLayout" Target="../slideLayouts/slideLayout136.xml"/><Relationship Id="rId39" Type="http://schemas.openxmlformats.org/officeDocument/2006/relationships/slideLayout" Target="../slideLayouts/slideLayout149.xml"/><Relationship Id="rId21" Type="http://schemas.openxmlformats.org/officeDocument/2006/relationships/slideLayout" Target="../slideLayouts/slideLayout131.xml"/><Relationship Id="rId34" Type="http://schemas.openxmlformats.org/officeDocument/2006/relationships/slideLayout" Target="../slideLayouts/slideLayout144.xml"/><Relationship Id="rId42" Type="http://schemas.openxmlformats.org/officeDocument/2006/relationships/slideLayout" Target="../slideLayouts/slideLayout152.xml"/><Relationship Id="rId47" Type="http://schemas.openxmlformats.org/officeDocument/2006/relationships/slideLayout" Target="../slideLayouts/slideLayout157.xml"/><Relationship Id="rId50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17.xml"/><Relationship Id="rId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26.xml"/><Relationship Id="rId29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21.xml"/><Relationship Id="rId24" Type="http://schemas.openxmlformats.org/officeDocument/2006/relationships/slideLayout" Target="../slideLayouts/slideLayout134.xml"/><Relationship Id="rId32" Type="http://schemas.openxmlformats.org/officeDocument/2006/relationships/slideLayout" Target="../slideLayouts/slideLayout142.xml"/><Relationship Id="rId37" Type="http://schemas.openxmlformats.org/officeDocument/2006/relationships/slideLayout" Target="../slideLayouts/slideLayout147.xml"/><Relationship Id="rId40" Type="http://schemas.openxmlformats.org/officeDocument/2006/relationships/slideLayout" Target="../slideLayouts/slideLayout150.xml"/><Relationship Id="rId45" Type="http://schemas.openxmlformats.org/officeDocument/2006/relationships/slideLayout" Target="../slideLayouts/slideLayout155.xml"/><Relationship Id="rId53" Type="http://schemas.openxmlformats.org/officeDocument/2006/relationships/theme" Target="../theme/theme4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19" Type="http://schemas.openxmlformats.org/officeDocument/2006/relationships/slideLayout" Target="../slideLayouts/slideLayout129.xml"/><Relationship Id="rId31" Type="http://schemas.openxmlformats.org/officeDocument/2006/relationships/slideLayout" Target="../slideLayouts/slideLayout141.xml"/><Relationship Id="rId44" Type="http://schemas.openxmlformats.org/officeDocument/2006/relationships/slideLayout" Target="../slideLayouts/slideLayout154.xml"/><Relationship Id="rId52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slideLayout" Target="../slideLayouts/slideLayout124.xml"/><Relationship Id="rId22" Type="http://schemas.openxmlformats.org/officeDocument/2006/relationships/slideLayout" Target="../slideLayouts/slideLayout132.xml"/><Relationship Id="rId27" Type="http://schemas.openxmlformats.org/officeDocument/2006/relationships/slideLayout" Target="../slideLayouts/slideLayout137.xml"/><Relationship Id="rId30" Type="http://schemas.openxmlformats.org/officeDocument/2006/relationships/slideLayout" Target="../slideLayouts/slideLayout140.xml"/><Relationship Id="rId35" Type="http://schemas.openxmlformats.org/officeDocument/2006/relationships/slideLayout" Target="../slideLayouts/slideLayout145.xml"/><Relationship Id="rId43" Type="http://schemas.openxmlformats.org/officeDocument/2006/relationships/slideLayout" Target="../slideLayouts/slideLayout153.xml"/><Relationship Id="rId48" Type="http://schemas.openxmlformats.org/officeDocument/2006/relationships/slideLayout" Target="../slideLayouts/slideLayout158.xml"/><Relationship Id="rId8" Type="http://schemas.openxmlformats.org/officeDocument/2006/relationships/slideLayout" Target="../slideLayouts/slideLayout118.xml"/><Relationship Id="rId51" Type="http://schemas.openxmlformats.org/officeDocument/2006/relationships/slideLayout" Target="../slideLayouts/slideLayout161.xml"/><Relationship Id="rId3" Type="http://schemas.openxmlformats.org/officeDocument/2006/relationships/slideLayout" Target="../slideLayouts/slideLayout113.xml"/><Relationship Id="rId12" Type="http://schemas.openxmlformats.org/officeDocument/2006/relationships/slideLayout" Target="../slideLayouts/slideLayout122.xml"/><Relationship Id="rId17" Type="http://schemas.openxmlformats.org/officeDocument/2006/relationships/slideLayout" Target="../slideLayouts/slideLayout127.xml"/><Relationship Id="rId25" Type="http://schemas.openxmlformats.org/officeDocument/2006/relationships/slideLayout" Target="../slideLayouts/slideLayout135.xml"/><Relationship Id="rId33" Type="http://schemas.openxmlformats.org/officeDocument/2006/relationships/slideLayout" Target="../slideLayouts/slideLayout143.xml"/><Relationship Id="rId38" Type="http://schemas.openxmlformats.org/officeDocument/2006/relationships/slideLayout" Target="../slideLayouts/slideLayout148.xml"/><Relationship Id="rId46" Type="http://schemas.openxmlformats.org/officeDocument/2006/relationships/slideLayout" Target="../slideLayouts/slideLayout156.xml"/><Relationship Id="rId20" Type="http://schemas.openxmlformats.org/officeDocument/2006/relationships/slideLayout" Target="../slideLayouts/slideLayout130.xml"/><Relationship Id="rId41" Type="http://schemas.openxmlformats.org/officeDocument/2006/relationships/slideLayout" Target="../slideLayouts/slideLayout151.xml"/><Relationship Id="rId54" Type="http://schemas.openxmlformats.org/officeDocument/2006/relationships/image" Target="../media/image2.emf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5" Type="http://schemas.openxmlformats.org/officeDocument/2006/relationships/slideLayout" Target="../slideLayouts/slideLayout125.xml"/><Relationship Id="rId23" Type="http://schemas.openxmlformats.org/officeDocument/2006/relationships/slideLayout" Target="../slideLayouts/slideLayout133.xml"/><Relationship Id="rId28" Type="http://schemas.openxmlformats.org/officeDocument/2006/relationships/slideLayout" Target="../slideLayouts/slideLayout138.xml"/><Relationship Id="rId36" Type="http://schemas.openxmlformats.org/officeDocument/2006/relationships/slideLayout" Target="../slideLayouts/slideLayout146.xml"/><Relationship Id="rId49" Type="http://schemas.openxmlformats.org/officeDocument/2006/relationships/slideLayout" Target="../slideLayouts/slideLayout1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1350906" y="6141074"/>
            <a:ext cx="369474" cy="367665"/>
          </a:xfrm>
          <a:custGeom>
            <a:avLst/>
            <a:gdLst/>
            <a:ahLst/>
            <a:cxnLst/>
            <a:rect l="l" t="t" r="r" b="b"/>
            <a:pathLst>
              <a:path w="369570" h="367665">
                <a:moveTo>
                  <a:pt x="74176" y="329963"/>
                </a:moveTo>
                <a:lnTo>
                  <a:pt x="71424" y="329963"/>
                </a:lnTo>
                <a:lnTo>
                  <a:pt x="81666" y="337505"/>
                </a:lnTo>
                <a:lnTo>
                  <a:pt x="92409" y="343161"/>
                </a:lnTo>
                <a:lnTo>
                  <a:pt x="103621" y="350703"/>
                </a:lnTo>
                <a:lnTo>
                  <a:pt x="115270" y="354474"/>
                </a:lnTo>
                <a:lnTo>
                  <a:pt x="127322" y="360131"/>
                </a:lnTo>
                <a:lnTo>
                  <a:pt x="139746" y="363902"/>
                </a:lnTo>
                <a:lnTo>
                  <a:pt x="165580" y="367673"/>
                </a:lnTo>
                <a:lnTo>
                  <a:pt x="207438" y="367673"/>
                </a:lnTo>
                <a:lnTo>
                  <a:pt x="220900" y="363902"/>
                </a:lnTo>
                <a:lnTo>
                  <a:pt x="233831" y="362016"/>
                </a:lnTo>
                <a:lnTo>
                  <a:pt x="246230" y="358245"/>
                </a:lnTo>
                <a:lnTo>
                  <a:pt x="258096" y="352589"/>
                </a:lnTo>
                <a:lnTo>
                  <a:pt x="163201" y="352589"/>
                </a:lnTo>
                <a:lnTo>
                  <a:pt x="146816" y="350703"/>
                </a:lnTo>
                <a:lnTo>
                  <a:pt x="132165" y="348818"/>
                </a:lnTo>
                <a:lnTo>
                  <a:pt x="119130" y="346932"/>
                </a:lnTo>
                <a:lnTo>
                  <a:pt x="107598" y="343161"/>
                </a:lnTo>
                <a:lnTo>
                  <a:pt x="97451" y="341276"/>
                </a:lnTo>
                <a:lnTo>
                  <a:pt x="88576" y="337505"/>
                </a:lnTo>
                <a:lnTo>
                  <a:pt x="80856" y="333734"/>
                </a:lnTo>
                <a:lnTo>
                  <a:pt x="74176" y="329963"/>
                </a:lnTo>
                <a:close/>
              </a:path>
              <a:path w="369570" h="367665">
                <a:moveTo>
                  <a:pt x="306920" y="322421"/>
                </a:moveTo>
                <a:lnTo>
                  <a:pt x="306354" y="322421"/>
                </a:lnTo>
                <a:lnTo>
                  <a:pt x="301098" y="326192"/>
                </a:lnTo>
                <a:lnTo>
                  <a:pt x="294200" y="329963"/>
                </a:lnTo>
                <a:lnTo>
                  <a:pt x="250591" y="345047"/>
                </a:lnTo>
                <a:lnTo>
                  <a:pt x="201629" y="352589"/>
                </a:lnTo>
                <a:lnTo>
                  <a:pt x="258096" y="352589"/>
                </a:lnTo>
                <a:lnTo>
                  <a:pt x="269430" y="348818"/>
                </a:lnTo>
                <a:lnTo>
                  <a:pt x="280229" y="341276"/>
                </a:lnTo>
                <a:lnTo>
                  <a:pt x="290493" y="335619"/>
                </a:lnTo>
                <a:lnTo>
                  <a:pt x="300222" y="328077"/>
                </a:lnTo>
                <a:lnTo>
                  <a:pt x="306920" y="322421"/>
                </a:lnTo>
                <a:close/>
              </a:path>
              <a:path w="369570" h="367665">
                <a:moveTo>
                  <a:pt x="18102" y="263970"/>
                </a:moveTo>
                <a:lnTo>
                  <a:pt x="17961" y="263970"/>
                </a:lnTo>
                <a:lnTo>
                  <a:pt x="23062" y="273398"/>
                </a:lnTo>
                <a:lnTo>
                  <a:pt x="29307" y="280940"/>
                </a:lnTo>
                <a:lnTo>
                  <a:pt x="36647" y="290367"/>
                </a:lnTo>
                <a:lnTo>
                  <a:pt x="45030" y="297909"/>
                </a:lnTo>
                <a:lnTo>
                  <a:pt x="54407" y="303566"/>
                </a:lnTo>
                <a:lnTo>
                  <a:pt x="64727" y="311108"/>
                </a:lnTo>
                <a:lnTo>
                  <a:pt x="75940" y="316764"/>
                </a:lnTo>
                <a:lnTo>
                  <a:pt x="87995" y="320535"/>
                </a:lnTo>
                <a:lnTo>
                  <a:pt x="100841" y="326192"/>
                </a:lnTo>
                <a:lnTo>
                  <a:pt x="114430" y="329963"/>
                </a:lnTo>
                <a:lnTo>
                  <a:pt x="128709" y="333734"/>
                </a:lnTo>
                <a:lnTo>
                  <a:pt x="175187" y="339390"/>
                </a:lnTo>
                <a:lnTo>
                  <a:pt x="210682" y="339390"/>
                </a:lnTo>
                <a:lnTo>
                  <a:pt x="250980" y="333734"/>
                </a:lnTo>
                <a:lnTo>
                  <a:pt x="276614" y="326192"/>
                </a:lnTo>
                <a:lnTo>
                  <a:pt x="288657" y="322421"/>
                </a:lnTo>
                <a:lnTo>
                  <a:pt x="296222" y="318650"/>
                </a:lnTo>
                <a:lnTo>
                  <a:pt x="179899" y="318650"/>
                </a:lnTo>
                <a:lnTo>
                  <a:pt x="163644" y="316764"/>
                </a:lnTo>
                <a:lnTo>
                  <a:pt x="147806" y="316764"/>
                </a:lnTo>
                <a:lnTo>
                  <a:pt x="103480" y="311108"/>
                </a:lnTo>
                <a:lnTo>
                  <a:pt x="89998" y="307337"/>
                </a:lnTo>
                <a:lnTo>
                  <a:pt x="77278" y="303566"/>
                </a:lnTo>
                <a:lnTo>
                  <a:pt x="65389" y="297909"/>
                </a:lnTo>
                <a:lnTo>
                  <a:pt x="54400" y="294138"/>
                </a:lnTo>
                <a:lnTo>
                  <a:pt x="44381" y="288482"/>
                </a:lnTo>
                <a:lnTo>
                  <a:pt x="35400" y="280940"/>
                </a:lnTo>
                <a:lnTo>
                  <a:pt x="27527" y="273398"/>
                </a:lnTo>
                <a:lnTo>
                  <a:pt x="20831" y="267741"/>
                </a:lnTo>
                <a:lnTo>
                  <a:pt x="18102" y="263970"/>
                </a:lnTo>
                <a:close/>
              </a:path>
              <a:path w="369570" h="367665">
                <a:moveTo>
                  <a:pt x="356848" y="250772"/>
                </a:moveTo>
                <a:lnTo>
                  <a:pt x="356415" y="250772"/>
                </a:lnTo>
                <a:lnTo>
                  <a:pt x="350572" y="258314"/>
                </a:lnTo>
                <a:lnTo>
                  <a:pt x="343564" y="265856"/>
                </a:lnTo>
                <a:lnTo>
                  <a:pt x="305345" y="290367"/>
                </a:lnTo>
                <a:lnTo>
                  <a:pt x="268050" y="303566"/>
                </a:lnTo>
                <a:lnTo>
                  <a:pt x="179899" y="318650"/>
                </a:lnTo>
                <a:lnTo>
                  <a:pt x="296222" y="318650"/>
                </a:lnTo>
                <a:lnTo>
                  <a:pt x="329678" y="296024"/>
                </a:lnTo>
                <a:lnTo>
                  <a:pt x="351153" y="263970"/>
                </a:lnTo>
                <a:lnTo>
                  <a:pt x="356250" y="252657"/>
                </a:lnTo>
                <a:lnTo>
                  <a:pt x="356848" y="250772"/>
                </a:lnTo>
                <a:close/>
              </a:path>
              <a:path w="369570" h="367665">
                <a:moveTo>
                  <a:pt x="282" y="182893"/>
                </a:moveTo>
                <a:lnTo>
                  <a:pt x="0" y="182893"/>
                </a:lnTo>
                <a:lnTo>
                  <a:pt x="0" y="184779"/>
                </a:lnTo>
                <a:lnTo>
                  <a:pt x="6929" y="226260"/>
                </a:lnTo>
                <a:lnTo>
                  <a:pt x="23211" y="241344"/>
                </a:lnTo>
                <a:lnTo>
                  <a:pt x="30248" y="247001"/>
                </a:lnTo>
                <a:lnTo>
                  <a:pt x="38265" y="252657"/>
                </a:lnTo>
                <a:lnTo>
                  <a:pt x="47276" y="258314"/>
                </a:lnTo>
                <a:lnTo>
                  <a:pt x="57296" y="262085"/>
                </a:lnTo>
                <a:lnTo>
                  <a:pt x="68337" y="267741"/>
                </a:lnTo>
                <a:lnTo>
                  <a:pt x="80414" y="271512"/>
                </a:lnTo>
                <a:lnTo>
                  <a:pt x="93541" y="277169"/>
                </a:lnTo>
                <a:lnTo>
                  <a:pt x="107732" y="280940"/>
                </a:lnTo>
                <a:lnTo>
                  <a:pt x="123000" y="282825"/>
                </a:lnTo>
                <a:lnTo>
                  <a:pt x="139359" y="286596"/>
                </a:lnTo>
                <a:lnTo>
                  <a:pt x="156824" y="288482"/>
                </a:lnTo>
                <a:lnTo>
                  <a:pt x="203050" y="288482"/>
                </a:lnTo>
                <a:lnTo>
                  <a:pt x="249974" y="284711"/>
                </a:lnTo>
                <a:lnTo>
                  <a:pt x="269565" y="280940"/>
                </a:lnTo>
                <a:lnTo>
                  <a:pt x="286780" y="277169"/>
                </a:lnTo>
                <a:lnTo>
                  <a:pt x="301772" y="273398"/>
                </a:lnTo>
                <a:lnTo>
                  <a:pt x="314697" y="267741"/>
                </a:lnTo>
                <a:lnTo>
                  <a:pt x="325707" y="263970"/>
                </a:lnTo>
                <a:lnTo>
                  <a:pt x="334957" y="258314"/>
                </a:lnTo>
                <a:lnTo>
                  <a:pt x="147651" y="258314"/>
                </a:lnTo>
                <a:lnTo>
                  <a:pt x="107430" y="254543"/>
                </a:lnTo>
                <a:lnTo>
                  <a:pt x="59818" y="241344"/>
                </a:lnTo>
                <a:lnTo>
                  <a:pt x="26579" y="220604"/>
                </a:lnTo>
                <a:lnTo>
                  <a:pt x="2877" y="190435"/>
                </a:lnTo>
                <a:lnTo>
                  <a:pt x="282" y="182893"/>
                </a:lnTo>
                <a:close/>
              </a:path>
              <a:path w="369570" h="367665">
                <a:moveTo>
                  <a:pt x="369293" y="173466"/>
                </a:moveTo>
                <a:lnTo>
                  <a:pt x="369010" y="173466"/>
                </a:lnTo>
                <a:lnTo>
                  <a:pt x="367002" y="179122"/>
                </a:lnTo>
                <a:lnTo>
                  <a:pt x="363240" y="186664"/>
                </a:lnTo>
                <a:lnTo>
                  <a:pt x="357837" y="192321"/>
                </a:lnTo>
                <a:lnTo>
                  <a:pt x="350909" y="197977"/>
                </a:lnTo>
                <a:lnTo>
                  <a:pt x="342571" y="203634"/>
                </a:lnTo>
                <a:lnTo>
                  <a:pt x="332938" y="211176"/>
                </a:lnTo>
                <a:lnTo>
                  <a:pt x="297410" y="228146"/>
                </a:lnTo>
                <a:lnTo>
                  <a:pt x="269351" y="237573"/>
                </a:lnTo>
                <a:lnTo>
                  <a:pt x="254354" y="243230"/>
                </a:lnTo>
                <a:lnTo>
                  <a:pt x="222997" y="250772"/>
                </a:lnTo>
                <a:lnTo>
                  <a:pt x="158051" y="258314"/>
                </a:lnTo>
                <a:lnTo>
                  <a:pt x="334957" y="258314"/>
                </a:lnTo>
                <a:lnTo>
                  <a:pt x="342600" y="252657"/>
                </a:lnTo>
                <a:lnTo>
                  <a:pt x="348791" y="248886"/>
                </a:lnTo>
                <a:lnTo>
                  <a:pt x="353683" y="243230"/>
                </a:lnTo>
                <a:lnTo>
                  <a:pt x="357430" y="239459"/>
                </a:lnTo>
                <a:lnTo>
                  <a:pt x="360186" y="233802"/>
                </a:lnTo>
                <a:lnTo>
                  <a:pt x="362104" y="231917"/>
                </a:lnTo>
                <a:lnTo>
                  <a:pt x="365646" y="220604"/>
                </a:lnTo>
                <a:lnTo>
                  <a:pt x="368016" y="207405"/>
                </a:lnTo>
                <a:lnTo>
                  <a:pt x="369291" y="194206"/>
                </a:lnTo>
                <a:lnTo>
                  <a:pt x="369575" y="179122"/>
                </a:lnTo>
                <a:lnTo>
                  <a:pt x="369425" y="177237"/>
                </a:lnTo>
                <a:lnTo>
                  <a:pt x="369293" y="173466"/>
                </a:lnTo>
                <a:close/>
              </a:path>
              <a:path w="369570" h="367665">
                <a:moveTo>
                  <a:pt x="18244" y="103702"/>
                </a:moveTo>
                <a:lnTo>
                  <a:pt x="17961" y="103702"/>
                </a:lnTo>
                <a:lnTo>
                  <a:pt x="17819" y="105588"/>
                </a:lnTo>
                <a:lnTo>
                  <a:pt x="12717" y="116901"/>
                </a:lnTo>
                <a:lnTo>
                  <a:pt x="8109" y="130099"/>
                </a:lnTo>
                <a:lnTo>
                  <a:pt x="4907" y="141412"/>
                </a:lnTo>
                <a:lnTo>
                  <a:pt x="3818" y="147069"/>
                </a:lnTo>
                <a:lnTo>
                  <a:pt x="4100" y="148954"/>
                </a:lnTo>
                <a:lnTo>
                  <a:pt x="5515" y="152725"/>
                </a:lnTo>
                <a:lnTo>
                  <a:pt x="8051" y="156496"/>
                </a:lnTo>
                <a:lnTo>
                  <a:pt x="11619" y="160267"/>
                </a:lnTo>
                <a:lnTo>
                  <a:pt x="16258" y="165924"/>
                </a:lnTo>
                <a:lnTo>
                  <a:pt x="22008" y="171580"/>
                </a:lnTo>
                <a:lnTo>
                  <a:pt x="28906" y="175351"/>
                </a:lnTo>
                <a:lnTo>
                  <a:pt x="36992" y="181008"/>
                </a:lnTo>
                <a:lnTo>
                  <a:pt x="46305" y="186664"/>
                </a:lnTo>
                <a:lnTo>
                  <a:pt x="56884" y="190435"/>
                </a:lnTo>
                <a:lnTo>
                  <a:pt x="68768" y="194206"/>
                </a:lnTo>
                <a:lnTo>
                  <a:pt x="81996" y="199863"/>
                </a:lnTo>
                <a:lnTo>
                  <a:pt x="96607" y="203634"/>
                </a:lnTo>
                <a:lnTo>
                  <a:pt x="112641" y="207405"/>
                </a:lnTo>
                <a:lnTo>
                  <a:pt x="149130" y="211176"/>
                </a:lnTo>
                <a:lnTo>
                  <a:pt x="191776" y="214947"/>
                </a:lnTo>
                <a:lnTo>
                  <a:pt x="211879" y="214947"/>
                </a:lnTo>
                <a:lnTo>
                  <a:pt x="281337" y="207405"/>
                </a:lnTo>
                <a:lnTo>
                  <a:pt x="320817" y="196092"/>
                </a:lnTo>
                <a:lnTo>
                  <a:pt x="331362" y="190435"/>
                </a:lnTo>
                <a:lnTo>
                  <a:pt x="340533" y="186664"/>
                </a:lnTo>
                <a:lnTo>
                  <a:pt x="348291" y="181008"/>
                </a:lnTo>
                <a:lnTo>
                  <a:pt x="133922" y="181008"/>
                </a:lnTo>
                <a:lnTo>
                  <a:pt x="116098" y="179122"/>
                </a:lnTo>
                <a:lnTo>
                  <a:pt x="68872" y="167809"/>
                </a:lnTo>
                <a:lnTo>
                  <a:pt x="34524" y="148954"/>
                </a:lnTo>
                <a:lnTo>
                  <a:pt x="16547" y="111244"/>
                </a:lnTo>
                <a:lnTo>
                  <a:pt x="17254" y="109359"/>
                </a:lnTo>
                <a:lnTo>
                  <a:pt x="18102" y="105588"/>
                </a:lnTo>
                <a:lnTo>
                  <a:pt x="18244" y="103702"/>
                </a:lnTo>
                <a:close/>
              </a:path>
              <a:path w="369570" h="367665">
                <a:moveTo>
                  <a:pt x="350626" y="101817"/>
                </a:moveTo>
                <a:lnTo>
                  <a:pt x="350343" y="101817"/>
                </a:lnTo>
                <a:lnTo>
                  <a:pt x="349298" y="111244"/>
                </a:lnTo>
                <a:lnTo>
                  <a:pt x="345728" y="118786"/>
                </a:lnTo>
                <a:lnTo>
                  <a:pt x="311005" y="145183"/>
                </a:lnTo>
                <a:lnTo>
                  <a:pt x="270220" y="162153"/>
                </a:lnTo>
                <a:lnTo>
                  <a:pt x="224003" y="173466"/>
                </a:lnTo>
                <a:lnTo>
                  <a:pt x="208510" y="175351"/>
                </a:lnTo>
                <a:lnTo>
                  <a:pt x="193374" y="179122"/>
                </a:lnTo>
                <a:lnTo>
                  <a:pt x="178835" y="179122"/>
                </a:lnTo>
                <a:lnTo>
                  <a:pt x="165133" y="181008"/>
                </a:lnTo>
                <a:lnTo>
                  <a:pt x="348291" y="181008"/>
                </a:lnTo>
                <a:lnTo>
                  <a:pt x="354596" y="173466"/>
                </a:lnTo>
                <a:lnTo>
                  <a:pt x="359407" y="167809"/>
                </a:lnTo>
                <a:lnTo>
                  <a:pt x="362685" y="160267"/>
                </a:lnTo>
                <a:lnTo>
                  <a:pt x="364570" y="147069"/>
                </a:lnTo>
                <a:lnTo>
                  <a:pt x="362858" y="133870"/>
                </a:lnTo>
                <a:lnTo>
                  <a:pt x="359008" y="122557"/>
                </a:lnTo>
                <a:lnTo>
                  <a:pt x="354216" y="109359"/>
                </a:lnTo>
                <a:lnTo>
                  <a:pt x="350626" y="101817"/>
                </a:lnTo>
                <a:close/>
              </a:path>
              <a:path w="369570" h="367665">
                <a:moveTo>
                  <a:pt x="65485" y="43366"/>
                </a:moveTo>
                <a:lnTo>
                  <a:pt x="65202" y="43366"/>
                </a:lnTo>
                <a:lnTo>
                  <a:pt x="55814" y="50908"/>
                </a:lnTo>
                <a:lnTo>
                  <a:pt x="47013" y="60336"/>
                </a:lnTo>
                <a:lnTo>
                  <a:pt x="35641" y="75420"/>
                </a:lnTo>
                <a:lnTo>
                  <a:pt x="33237" y="79191"/>
                </a:lnTo>
                <a:lnTo>
                  <a:pt x="33237" y="81076"/>
                </a:lnTo>
                <a:lnTo>
                  <a:pt x="34479" y="88618"/>
                </a:lnTo>
                <a:lnTo>
                  <a:pt x="38080" y="96160"/>
                </a:lnTo>
                <a:lnTo>
                  <a:pt x="43855" y="101817"/>
                </a:lnTo>
                <a:lnTo>
                  <a:pt x="51618" y="107473"/>
                </a:lnTo>
                <a:lnTo>
                  <a:pt x="61183" y="115015"/>
                </a:lnTo>
                <a:lnTo>
                  <a:pt x="72364" y="118786"/>
                </a:lnTo>
                <a:lnTo>
                  <a:pt x="84975" y="124443"/>
                </a:lnTo>
                <a:lnTo>
                  <a:pt x="98829" y="128214"/>
                </a:lnTo>
                <a:lnTo>
                  <a:pt x="113742" y="131985"/>
                </a:lnTo>
                <a:lnTo>
                  <a:pt x="145999" y="139527"/>
                </a:lnTo>
                <a:lnTo>
                  <a:pt x="180257" y="143298"/>
                </a:lnTo>
                <a:lnTo>
                  <a:pt x="221686" y="143298"/>
                </a:lnTo>
                <a:lnTo>
                  <a:pt x="262322" y="137641"/>
                </a:lnTo>
                <a:lnTo>
                  <a:pt x="305865" y="124443"/>
                </a:lnTo>
                <a:lnTo>
                  <a:pt x="330221" y="107473"/>
                </a:lnTo>
                <a:lnTo>
                  <a:pt x="157894" y="107473"/>
                </a:lnTo>
                <a:lnTo>
                  <a:pt x="130732" y="105588"/>
                </a:lnTo>
                <a:lnTo>
                  <a:pt x="91763" y="98046"/>
                </a:lnTo>
                <a:lnTo>
                  <a:pt x="59831" y="73534"/>
                </a:lnTo>
                <a:lnTo>
                  <a:pt x="57988" y="56565"/>
                </a:lnTo>
                <a:lnTo>
                  <a:pt x="60251" y="49023"/>
                </a:lnTo>
                <a:lnTo>
                  <a:pt x="65485" y="43366"/>
                </a:lnTo>
                <a:close/>
              </a:path>
              <a:path w="369570" h="367665">
                <a:moveTo>
                  <a:pt x="306769" y="45252"/>
                </a:moveTo>
                <a:lnTo>
                  <a:pt x="307618" y="47137"/>
                </a:lnTo>
                <a:lnTo>
                  <a:pt x="308051" y="49023"/>
                </a:lnTo>
                <a:lnTo>
                  <a:pt x="307039" y="54679"/>
                </a:lnTo>
                <a:lnTo>
                  <a:pt x="273467" y="81076"/>
                </a:lnTo>
                <a:lnTo>
                  <a:pt x="261484" y="86733"/>
                </a:lnTo>
                <a:lnTo>
                  <a:pt x="216108" y="99931"/>
                </a:lnTo>
                <a:lnTo>
                  <a:pt x="157894" y="107473"/>
                </a:lnTo>
                <a:lnTo>
                  <a:pt x="330221" y="107473"/>
                </a:lnTo>
                <a:lnTo>
                  <a:pt x="334407" y="99931"/>
                </a:lnTo>
                <a:lnTo>
                  <a:pt x="336745" y="94275"/>
                </a:lnTo>
                <a:lnTo>
                  <a:pt x="335525" y="79191"/>
                </a:lnTo>
                <a:lnTo>
                  <a:pt x="330181" y="69763"/>
                </a:lnTo>
                <a:lnTo>
                  <a:pt x="319325" y="58450"/>
                </a:lnTo>
                <a:lnTo>
                  <a:pt x="311495" y="49023"/>
                </a:lnTo>
                <a:lnTo>
                  <a:pt x="306769" y="45252"/>
                </a:lnTo>
                <a:close/>
              </a:path>
              <a:path w="369570" h="367665">
                <a:moveTo>
                  <a:pt x="207582" y="0"/>
                </a:moveTo>
                <a:lnTo>
                  <a:pt x="165055" y="0"/>
                </a:lnTo>
                <a:lnTo>
                  <a:pt x="151608" y="1885"/>
                </a:lnTo>
                <a:lnTo>
                  <a:pt x="104833" y="16969"/>
                </a:lnTo>
                <a:lnTo>
                  <a:pt x="75954" y="39595"/>
                </a:lnTo>
                <a:lnTo>
                  <a:pt x="77501" y="45252"/>
                </a:lnTo>
                <a:lnTo>
                  <a:pt x="113267" y="65992"/>
                </a:lnTo>
                <a:lnTo>
                  <a:pt x="168826" y="73534"/>
                </a:lnTo>
                <a:lnTo>
                  <a:pt x="189748" y="71649"/>
                </a:lnTo>
                <a:lnTo>
                  <a:pt x="209162" y="71649"/>
                </a:lnTo>
                <a:lnTo>
                  <a:pt x="226903" y="67878"/>
                </a:lnTo>
                <a:lnTo>
                  <a:pt x="242808" y="65992"/>
                </a:lnTo>
                <a:lnTo>
                  <a:pt x="256714" y="62221"/>
                </a:lnTo>
                <a:lnTo>
                  <a:pt x="268456" y="56565"/>
                </a:lnTo>
                <a:lnTo>
                  <a:pt x="277871" y="52794"/>
                </a:lnTo>
                <a:lnTo>
                  <a:pt x="284795" y="47137"/>
                </a:lnTo>
                <a:lnTo>
                  <a:pt x="289065" y="41481"/>
                </a:lnTo>
                <a:lnTo>
                  <a:pt x="290516" y="32053"/>
                </a:lnTo>
                <a:lnTo>
                  <a:pt x="286839" y="30168"/>
                </a:lnTo>
                <a:lnTo>
                  <a:pt x="279335" y="24511"/>
                </a:lnTo>
                <a:lnTo>
                  <a:pt x="268342" y="18855"/>
                </a:lnTo>
                <a:lnTo>
                  <a:pt x="256931" y="13198"/>
                </a:lnTo>
                <a:lnTo>
                  <a:pt x="232948" y="5656"/>
                </a:lnTo>
                <a:lnTo>
                  <a:pt x="220426" y="1885"/>
                </a:lnTo>
                <a:lnTo>
                  <a:pt x="207582" y="0"/>
                </a:lnTo>
                <a:close/>
              </a:path>
            </a:pathLst>
          </a:custGeom>
          <a:solidFill>
            <a:srgbClr val="009EDB"/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442" y="274320"/>
            <a:ext cx="10969942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442" y="1577340"/>
            <a:ext cx="10969942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4201" y="6377941"/>
            <a:ext cx="3900423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126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441" y="6377941"/>
            <a:ext cx="280343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126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5954" y="6377941"/>
            <a:ext cx="280343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126"/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126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36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4539" r:id="rId6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063">
        <a:defRPr>
          <a:latin typeface="+mn-lt"/>
          <a:ea typeface="+mn-ea"/>
          <a:cs typeface="+mn-cs"/>
        </a:defRPr>
      </a:lvl2pPr>
      <a:lvl3pPr marL="914126">
        <a:defRPr>
          <a:latin typeface="+mn-lt"/>
          <a:ea typeface="+mn-ea"/>
          <a:cs typeface="+mn-cs"/>
        </a:defRPr>
      </a:lvl3pPr>
      <a:lvl4pPr marL="1371189">
        <a:defRPr>
          <a:latin typeface="+mn-lt"/>
          <a:ea typeface="+mn-ea"/>
          <a:cs typeface="+mn-cs"/>
        </a:defRPr>
      </a:lvl4pPr>
      <a:lvl5pPr marL="1828251">
        <a:defRPr>
          <a:latin typeface="+mn-lt"/>
          <a:ea typeface="+mn-ea"/>
          <a:cs typeface="+mn-cs"/>
        </a:defRPr>
      </a:lvl5pPr>
      <a:lvl6pPr marL="2285314">
        <a:defRPr>
          <a:latin typeface="+mn-lt"/>
          <a:ea typeface="+mn-ea"/>
          <a:cs typeface="+mn-cs"/>
        </a:defRPr>
      </a:lvl6pPr>
      <a:lvl7pPr marL="2742377">
        <a:defRPr>
          <a:latin typeface="+mn-lt"/>
          <a:ea typeface="+mn-ea"/>
          <a:cs typeface="+mn-cs"/>
        </a:defRPr>
      </a:lvl7pPr>
      <a:lvl8pPr marL="3199440">
        <a:defRPr>
          <a:latin typeface="+mn-lt"/>
          <a:ea typeface="+mn-ea"/>
          <a:cs typeface="+mn-cs"/>
        </a:defRPr>
      </a:lvl8pPr>
      <a:lvl9pPr marL="3656503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063">
        <a:defRPr>
          <a:latin typeface="+mn-lt"/>
          <a:ea typeface="+mn-ea"/>
          <a:cs typeface="+mn-cs"/>
        </a:defRPr>
      </a:lvl2pPr>
      <a:lvl3pPr marL="914126">
        <a:defRPr>
          <a:latin typeface="+mn-lt"/>
          <a:ea typeface="+mn-ea"/>
          <a:cs typeface="+mn-cs"/>
        </a:defRPr>
      </a:lvl3pPr>
      <a:lvl4pPr marL="1371189">
        <a:defRPr>
          <a:latin typeface="+mn-lt"/>
          <a:ea typeface="+mn-ea"/>
          <a:cs typeface="+mn-cs"/>
        </a:defRPr>
      </a:lvl4pPr>
      <a:lvl5pPr marL="1828251">
        <a:defRPr>
          <a:latin typeface="+mn-lt"/>
          <a:ea typeface="+mn-ea"/>
          <a:cs typeface="+mn-cs"/>
        </a:defRPr>
      </a:lvl5pPr>
      <a:lvl6pPr marL="2285314">
        <a:defRPr>
          <a:latin typeface="+mn-lt"/>
          <a:ea typeface="+mn-ea"/>
          <a:cs typeface="+mn-cs"/>
        </a:defRPr>
      </a:lvl6pPr>
      <a:lvl7pPr marL="2742377">
        <a:defRPr>
          <a:latin typeface="+mn-lt"/>
          <a:ea typeface="+mn-ea"/>
          <a:cs typeface="+mn-cs"/>
        </a:defRPr>
      </a:lvl7pPr>
      <a:lvl8pPr marL="3199440">
        <a:defRPr>
          <a:latin typeface="+mn-lt"/>
          <a:ea typeface="+mn-ea"/>
          <a:cs typeface="+mn-cs"/>
        </a:defRPr>
      </a:lvl8pPr>
      <a:lvl9pPr marL="3656503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54"/>
          <a:stretch>
            <a:fillRect/>
          </a:stretch>
        </p:blipFill>
        <p:spPr bwMode="black">
          <a:xfrm>
            <a:off x="11290297" y="6075786"/>
            <a:ext cx="496467" cy="49646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897" y="6398261"/>
            <a:ext cx="294066" cy="22479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ts val="999"/>
              </a:lnSpc>
              <a:defRPr sz="799" b="0">
                <a:solidFill>
                  <a:schemeClr val="tx2"/>
                </a:solidFill>
                <a:latin typeface="+mn-lt"/>
                <a:cs typeface="ATT Aleck Sans" panose="020B0503020203020204" pitchFamily="34" charset="0"/>
              </a:defRPr>
            </a:lvl1pPr>
          </a:lstStyle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0939" y="1139001"/>
            <a:ext cx="11209064" cy="48030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562244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9" r:id="rId1"/>
    <p:sldLayoutId id="214748431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16" r:id="rId8"/>
    <p:sldLayoutId id="2147484317" r:id="rId9"/>
    <p:sldLayoutId id="2147484318" r:id="rId10"/>
    <p:sldLayoutId id="2147484319" r:id="rId11"/>
    <p:sldLayoutId id="2147484320" r:id="rId12"/>
    <p:sldLayoutId id="2147484321" r:id="rId13"/>
    <p:sldLayoutId id="2147484322" r:id="rId14"/>
    <p:sldLayoutId id="2147484323" r:id="rId15"/>
    <p:sldLayoutId id="2147484324" r:id="rId16"/>
    <p:sldLayoutId id="2147484325" r:id="rId17"/>
    <p:sldLayoutId id="2147484326" r:id="rId18"/>
    <p:sldLayoutId id="2147484327" r:id="rId19"/>
    <p:sldLayoutId id="2147484328" r:id="rId20"/>
    <p:sldLayoutId id="2147484329" r:id="rId21"/>
    <p:sldLayoutId id="2147484330" r:id="rId22"/>
    <p:sldLayoutId id="2147484331" r:id="rId23"/>
    <p:sldLayoutId id="2147484332" r:id="rId24"/>
    <p:sldLayoutId id="2147484333" r:id="rId25"/>
    <p:sldLayoutId id="2147484334" r:id="rId26"/>
    <p:sldLayoutId id="2147484335" r:id="rId27"/>
    <p:sldLayoutId id="2147484336" r:id="rId28"/>
    <p:sldLayoutId id="2147484337" r:id="rId29"/>
    <p:sldLayoutId id="2147484338" r:id="rId30"/>
    <p:sldLayoutId id="2147484339" r:id="rId31"/>
    <p:sldLayoutId id="2147484340" r:id="rId32"/>
    <p:sldLayoutId id="2147484341" r:id="rId33"/>
    <p:sldLayoutId id="2147484342" r:id="rId34"/>
    <p:sldLayoutId id="2147484343" r:id="rId35"/>
    <p:sldLayoutId id="2147484344" r:id="rId36"/>
    <p:sldLayoutId id="2147484345" r:id="rId37"/>
    <p:sldLayoutId id="2147484346" r:id="rId38"/>
    <p:sldLayoutId id="2147484347" r:id="rId39"/>
    <p:sldLayoutId id="2147484348" r:id="rId40"/>
    <p:sldLayoutId id="2147484349" r:id="rId41"/>
    <p:sldLayoutId id="2147484350" r:id="rId42"/>
    <p:sldLayoutId id="2147484351" r:id="rId43"/>
    <p:sldLayoutId id="2147484352" r:id="rId44"/>
    <p:sldLayoutId id="2147484353" r:id="rId45"/>
    <p:sldLayoutId id="2147484354" r:id="rId46"/>
    <p:sldLayoutId id="2147484355" r:id="rId47"/>
    <p:sldLayoutId id="2147484356" r:id="rId48"/>
    <p:sldLayoutId id="2147484357" r:id="rId49"/>
    <p:sldLayoutId id="2147484358" r:id="rId50"/>
    <p:sldLayoutId id="2147484359" r:id="rId51"/>
    <p:sldLayoutId id="2147484360" r:id="rId52"/>
  </p:sldLayoutIdLst>
  <p:transition spd="slow">
    <p:wipe/>
  </p:transition>
  <p:hf hdr="0" ftr="0" dt="0"/>
  <p:txStyles>
    <p:titleStyle>
      <a:lvl1pPr algn="l" defTabSz="456834" rtl="0" eaLnBrk="1" latinLnBrk="0" hangingPunct="1">
        <a:lnSpc>
          <a:spcPct val="110000"/>
        </a:lnSpc>
        <a:spcBef>
          <a:spcPct val="0"/>
        </a:spcBef>
        <a:spcAft>
          <a:spcPts val="999"/>
        </a:spcAft>
        <a:buNone/>
        <a:defRPr sz="3200" kern="1200">
          <a:solidFill>
            <a:schemeClr val="tx2"/>
          </a:solidFill>
          <a:latin typeface="ATT Aleck Sans Light" panose="020B0403020203020204" pitchFamily="34" charset="0"/>
          <a:ea typeface="+mj-ea"/>
          <a:cs typeface="ATT Aleck Sans Light" panose="020B0403020203020204" pitchFamily="34" charset="0"/>
        </a:defRPr>
      </a:lvl1pPr>
    </p:titleStyle>
    <p:bodyStyle>
      <a:lvl1pPr marL="0" indent="0" algn="l" defTabSz="456834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/>
        <a:buNone/>
        <a:defRPr sz="2398" kern="1200">
          <a:solidFill>
            <a:schemeClr val="tx1"/>
          </a:solidFill>
          <a:latin typeface="+mn-lt"/>
          <a:ea typeface="+mn-ea"/>
          <a:cs typeface="ATT Aleck Sans" panose="020B0503020203020204" pitchFamily="34" charset="0"/>
        </a:defRPr>
      </a:lvl1pPr>
      <a:lvl2pPr marL="0" indent="0" algn="l" defTabSz="456834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Tx/>
        <a:buNone/>
        <a:defRPr sz="1399" kern="1200" baseline="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2pPr>
      <a:lvl3pPr marL="228417" indent="-228417" algn="l" defTabSz="456834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 typeface="Lucida Grande"/>
        <a:buChar char="–"/>
        <a:defRPr sz="1399" kern="1200" baseline="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3pPr>
      <a:lvl4pPr marL="456834" indent="-231590" algn="l" defTabSz="456834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 typeface="Arial"/>
        <a:buChar char="•"/>
        <a:defRPr sz="1399" kern="120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4pPr>
      <a:lvl5pPr marL="685251" indent="-228417" algn="l" defTabSz="456834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 typeface="Lucida Grande"/>
        <a:buChar char="–"/>
        <a:defRPr sz="1399" kern="120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5pPr>
      <a:lvl6pPr marL="916841" indent="-228417" algn="l" defTabSz="456834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 typeface="Lucida Grande"/>
        <a:buChar char="»"/>
        <a:defRPr sz="1399" kern="1200" baseline="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6pPr>
      <a:lvl7pPr marL="1142086" indent="-225245" algn="l" defTabSz="456834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 typeface="Arial"/>
        <a:buChar char="•"/>
        <a:defRPr sz="1399" kern="120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7pPr>
      <a:lvl8pPr marL="3426257" indent="-228417" algn="l" defTabSz="456834" rtl="0" eaLnBrk="1" latinLnBrk="0" hangingPunct="1">
        <a:spcBef>
          <a:spcPct val="20000"/>
        </a:spcBef>
        <a:buFont typeface="Arial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8pPr>
      <a:lvl9pPr marL="3883091" indent="-228417" algn="l" defTabSz="456834" rtl="0" eaLnBrk="1" latinLnBrk="0" hangingPunct="1">
        <a:spcBef>
          <a:spcPct val="20000"/>
        </a:spcBef>
        <a:buFont typeface="Arial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834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668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503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337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4171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1005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7840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4674" algn="l" defTabSz="456834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25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473">
          <p15:clr>
            <a:srgbClr val="F26B43"/>
          </p15:clr>
        </p15:guide>
        <p15:guide id="4" orient="horz" pos="743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091">
          <p15:clr>
            <a:srgbClr val="F26B43"/>
          </p15:clr>
        </p15:guide>
        <p15:guide id="7" pos="231">
          <p15:clr>
            <a:srgbClr val="F26B43"/>
          </p15:clr>
        </p15:guide>
        <p15:guide id="8" pos="553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54"/>
          <a:stretch>
            <a:fillRect/>
          </a:stretch>
        </p:blipFill>
        <p:spPr bwMode="black">
          <a:xfrm>
            <a:off x="11290297" y="6075788"/>
            <a:ext cx="496467" cy="49646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897" y="6398261"/>
            <a:ext cx="294066" cy="22479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ts val="998"/>
              </a:lnSpc>
              <a:defRPr sz="798" b="0">
                <a:solidFill>
                  <a:schemeClr val="tx2"/>
                </a:solidFill>
                <a:latin typeface="+mn-lt"/>
                <a:cs typeface="ATT Aleck Sans" panose="020B0503020203020204" pitchFamily="34" charset="0"/>
              </a:defRPr>
            </a:lvl1pPr>
          </a:lstStyle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0939" y="1139001"/>
            <a:ext cx="11209064" cy="48030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670620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15" r:id="rId1"/>
    <p:sldLayoutId id="2147484416" r:id="rId2"/>
    <p:sldLayoutId id="2147484417" r:id="rId3"/>
    <p:sldLayoutId id="2147484418" r:id="rId4"/>
    <p:sldLayoutId id="2147484419" r:id="rId5"/>
    <p:sldLayoutId id="2147484420" r:id="rId6"/>
    <p:sldLayoutId id="2147484421" r:id="rId7"/>
    <p:sldLayoutId id="2147484422" r:id="rId8"/>
    <p:sldLayoutId id="2147484423" r:id="rId9"/>
    <p:sldLayoutId id="2147484424" r:id="rId10"/>
    <p:sldLayoutId id="2147484425" r:id="rId11"/>
    <p:sldLayoutId id="2147484426" r:id="rId12"/>
    <p:sldLayoutId id="2147484427" r:id="rId13"/>
    <p:sldLayoutId id="2147484428" r:id="rId14"/>
    <p:sldLayoutId id="2147484429" r:id="rId15"/>
    <p:sldLayoutId id="2147484430" r:id="rId16"/>
    <p:sldLayoutId id="2147484431" r:id="rId17"/>
    <p:sldLayoutId id="2147484432" r:id="rId18"/>
    <p:sldLayoutId id="2147484433" r:id="rId19"/>
    <p:sldLayoutId id="2147484434" r:id="rId20"/>
    <p:sldLayoutId id="2147484435" r:id="rId21"/>
    <p:sldLayoutId id="2147484436" r:id="rId22"/>
    <p:sldLayoutId id="2147484437" r:id="rId23"/>
    <p:sldLayoutId id="2147484438" r:id="rId24"/>
    <p:sldLayoutId id="2147484439" r:id="rId25"/>
    <p:sldLayoutId id="2147484440" r:id="rId26"/>
    <p:sldLayoutId id="2147484441" r:id="rId27"/>
    <p:sldLayoutId id="2147484442" r:id="rId28"/>
    <p:sldLayoutId id="2147484443" r:id="rId29"/>
    <p:sldLayoutId id="2147484444" r:id="rId30"/>
    <p:sldLayoutId id="2147484445" r:id="rId31"/>
    <p:sldLayoutId id="2147484446" r:id="rId32"/>
    <p:sldLayoutId id="2147484447" r:id="rId33"/>
    <p:sldLayoutId id="2147484448" r:id="rId34"/>
    <p:sldLayoutId id="2147484449" r:id="rId35"/>
    <p:sldLayoutId id="2147484450" r:id="rId36"/>
    <p:sldLayoutId id="2147484451" r:id="rId37"/>
    <p:sldLayoutId id="2147484452" r:id="rId38"/>
    <p:sldLayoutId id="2147484453" r:id="rId39"/>
    <p:sldLayoutId id="2147484454" r:id="rId40"/>
    <p:sldLayoutId id="2147484455" r:id="rId41"/>
    <p:sldLayoutId id="2147484456" r:id="rId42"/>
    <p:sldLayoutId id="2147484457" r:id="rId43"/>
    <p:sldLayoutId id="2147484458" r:id="rId44"/>
    <p:sldLayoutId id="2147484459" r:id="rId45"/>
    <p:sldLayoutId id="2147484460" r:id="rId46"/>
    <p:sldLayoutId id="2147484461" r:id="rId47"/>
    <p:sldLayoutId id="2147484462" r:id="rId48"/>
    <p:sldLayoutId id="2147484463" r:id="rId49"/>
    <p:sldLayoutId id="2147484464" r:id="rId50"/>
    <p:sldLayoutId id="2147484465" r:id="rId51"/>
    <p:sldLayoutId id="2147484466" r:id="rId52"/>
  </p:sldLayoutIdLst>
  <p:transition spd="slow">
    <p:wipe/>
  </p:transition>
  <p:hf hdr="0" ftr="0" dt="0"/>
  <p:txStyles>
    <p:titleStyle>
      <a:lvl1pPr algn="l" defTabSz="456377" rtl="0" eaLnBrk="1" latinLnBrk="0" hangingPunct="1">
        <a:lnSpc>
          <a:spcPct val="110000"/>
        </a:lnSpc>
        <a:spcBef>
          <a:spcPct val="0"/>
        </a:spcBef>
        <a:spcAft>
          <a:spcPts val="998"/>
        </a:spcAft>
        <a:buNone/>
        <a:defRPr sz="3197" kern="1200">
          <a:solidFill>
            <a:schemeClr val="tx2"/>
          </a:solidFill>
          <a:latin typeface="ATT Aleck Sans Light" panose="020B0403020203020204" pitchFamily="34" charset="0"/>
          <a:ea typeface="+mj-ea"/>
          <a:cs typeface="ATT Aleck Sans Light" panose="020B0403020203020204" pitchFamily="34" charset="0"/>
        </a:defRPr>
      </a:lvl1pPr>
    </p:titleStyle>
    <p:bodyStyle>
      <a:lvl1pPr marL="0" indent="0" algn="l" defTabSz="456377" rtl="0" eaLnBrk="1" latinLnBrk="0" hangingPunct="1">
        <a:lnSpc>
          <a:spcPct val="90000"/>
        </a:lnSpc>
        <a:spcBef>
          <a:spcPts val="0"/>
        </a:spcBef>
        <a:spcAft>
          <a:spcPts val="599"/>
        </a:spcAft>
        <a:buClr>
          <a:schemeClr val="tx1"/>
        </a:buClr>
        <a:buFont typeface="Arial"/>
        <a:buNone/>
        <a:defRPr sz="2396" kern="1200">
          <a:solidFill>
            <a:schemeClr val="tx1"/>
          </a:solidFill>
          <a:latin typeface="+mn-lt"/>
          <a:ea typeface="+mn-ea"/>
          <a:cs typeface="ATT Aleck Sans" panose="020B0503020203020204" pitchFamily="34" charset="0"/>
        </a:defRPr>
      </a:lvl1pPr>
      <a:lvl2pPr marL="0" indent="0" algn="l" defTabSz="456377" rtl="0" eaLnBrk="1" latinLnBrk="0" hangingPunct="1">
        <a:lnSpc>
          <a:spcPct val="100000"/>
        </a:lnSpc>
        <a:spcBef>
          <a:spcPts val="0"/>
        </a:spcBef>
        <a:spcAft>
          <a:spcPts val="798"/>
        </a:spcAft>
        <a:buClr>
          <a:schemeClr val="tx2"/>
        </a:buClr>
        <a:buFontTx/>
        <a:buNone/>
        <a:defRPr sz="1398" kern="1200" baseline="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2pPr>
      <a:lvl3pPr marL="228189" indent="-228189" algn="l" defTabSz="456377" rtl="0" eaLnBrk="1" latinLnBrk="0" hangingPunct="1">
        <a:lnSpc>
          <a:spcPct val="100000"/>
        </a:lnSpc>
        <a:spcBef>
          <a:spcPts val="0"/>
        </a:spcBef>
        <a:spcAft>
          <a:spcPts val="798"/>
        </a:spcAft>
        <a:buClr>
          <a:schemeClr val="tx2"/>
        </a:buClr>
        <a:buFont typeface="Lucida Grande"/>
        <a:buChar char="–"/>
        <a:defRPr sz="1398" kern="1200" baseline="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3pPr>
      <a:lvl4pPr marL="456377" indent="-231358" algn="l" defTabSz="456377" rtl="0" eaLnBrk="1" latinLnBrk="0" hangingPunct="1">
        <a:lnSpc>
          <a:spcPct val="100000"/>
        </a:lnSpc>
        <a:spcBef>
          <a:spcPts val="0"/>
        </a:spcBef>
        <a:spcAft>
          <a:spcPts val="798"/>
        </a:spcAft>
        <a:buClr>
          <a:schemeClr val="tx2"/>
        </a:buClr>
        <a:buFont typeface="Arial"/>
        <a:buChar char="•"/>
        <a:defRPr sz="1398" kern="120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4pPr>
      <a:lvl5pPr marL="684566" indent="-228189" algn="l" defTabSz="456377" rtl="0" eaLnBrk="1" latinLnBrk="0" hangingPunct="1">
        <a:lnSpc>
          <a:spcPct val="100000"/>
        </a:lnSpc>
        <a:spcBef>
          <a:spcPts val="0"/>
        </a:spcBef>
        <a:spcAft>
          <a:spcPts val="798"/>
        </a:spcAft>
        <a:buClr>
          <a:schemeClr val="tx2"/>
        </a:buClr>
        <a:buFont typeface="Lucida Grande"/>
        <a:buChar char="–"/>
        <a:defRPr sz="1398" kern="120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5pPr>
      <a:lvl6pPr marL="915924" indent="-228189" algn="l" defTabSz="456377" rtl="0" eaLnBrk="1" latinLnBrk="0" hangingPunct="1">
        <a:lnSpc>
          <a:spcPct val="100000"/>
        </a:lnSpc>
        <a:spcBef>
          <a:spcPts val="0"/>
        </a:spcBef>
        <a:spcAft>
          <a:spcPts val="798"/>
        </a:spcAft>
        <a:buClr>
          <a:schemeClr val="tx2"/>
        </a:buClr>
        <a:buFont typeface="Lucida Grande"/>
        <a:buChar char="»"/>
        <a:defRPr sz="1398" kern="1200" baseline="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6pPr>
      <a:lvl7pPr marL="1140944" indent="-225020" algn="l" defTabSz="456377" rtl="0" eaLnBrk="1" latinLnBrk="0" hangingPunct="1">
        <a:lnSpc>
          <a:spcPct val="100000"/>
        </a:lnSpc>
        <a:spcBef>
          <a:spcPts val="0"/>
        </a:spcBef>
        <a:spcAft>
          <a:spcPts val="798"/>
        </a:spcAft>
        <a:buClr>
          <a:schemeClr val="tx2"/>
        </a:buClr>
        <a:buFont typeface="Arial"/>
        <a:buChar char="•"/>
        <a:defRPr sz="1398" kern="120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7pPr>
      <a:lvl8pPr marL="3422831" indent="-228189" algn="l" defTabSz="456377" rtl="0" eaLnBrk="1" latinLnBrk="0" hangingPunct="1">
        <a:spcBef>
          <a:spcPct val="20000"/>
        </a:spcBef>
        <a:buFont typeface="Arial"/>
        <a:buChar char="•"/>
        <a:defRPr sz="1996" kern="1200">
          <a:solidFill>
            <a:schemeClr val="tx1"/>
          </a:solidFill>
          <a:latin typeface="+mn-lt"/>
          <a:ea typeface="+mn-ea"/>
          <a:cs typeface="+mn-cs"/>
        </a:defRPr>
      </a:lvl8pPr>
      <a:lvl9pPr marL="3879208" indent="-228189" algn="l" defTabSz="456377" rtl="0" eaLnBrk="1" latinLnBrk="0" hangingPunct="1">
        <a:spcBef>
          <a:spcPct val="20000"/>
        </a:spcBef>
        <a:buFont typeface="Arial"/>
        <a:buChar char="•"/>
        <a:defRPr sz="19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6377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1pPr>
      <a:lvl2pPr marL="456377" algn="l" defTabSz="456377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2pPr>
      <a:lvl3pPr marL="912754" algn="l" defTabSz="456377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3pPr>
      <a:lvl4pPr marL="1369132" algn="l" defTabSz="456377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4pPr>
      <a:lvl5pPr marL="1825510" algn="l" defTabSz="456377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5pPr>
      <a:lvl6pPr marL="2281887" algn="l" defTabSz="456377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6pPr>
      <a:lvl7pPr marL="2738264" algn="l" defTabSz="456377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7pPr>
      <a:lvl8pPr marL="3194642" algn="l" defTabSz="456377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8pPr>
      <a:lvl9pPr marL="3651019" algn="l" defTabSz="456377" rtl="0" eaLnBrk="1" latinLnBrk="0" hangingPunct="1">
        <a:defRPr sz="17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25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473">
          <p15:clr>
            <a:srgbClr val="F26B43"/>
          </p15:clr>
        </p15:guide>
        <p15:guide id="4" orient="horz" pos="743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091">
          <p15:clr>
            <a:srgbClr val="F26B43"/>
          </p15:clr>
        </p15:guide>
        <p15:guide id="7" pos="231">
          <p15:clr>
            <a:srgbClr val="F26B43"/>
          </p15:clr>
        </p15:guide>
        <p15:guide id="8" pos="553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54"/>
          <a:stretch>
            <a:fillRect/>
          </a:stretch>
        </p:blipFill>
        <p:spPr bwMode="black">
          <a:xfrm>
            <a:off x="11290297" y="6075787"/>
            <a:ext cx="496467" cy="49646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8898" y="6398261"/>
            <a:ext cx="294065" cy="22479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ts val="999"/>
              </a:lnSpc>
              <a:defRPr sz="799" b="0">
                <a:solidFill>
                  <a:schemeClr val="tx2"/>
                </a:solidFill>
                <a:latin typeface="+mn-lt"/>
                <a:cs typeface="ATT Aleck Sans" panose="020B0503020203020204" pitchFamily="34" charset="0"/>
              </a:defRPr>
            </a:lvl1pPr>
          </a:lstStyle>
          <a:p>
            <a:fld id="{12CB907E-C602-C34B-93F7-CA9E40714286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r>
              <a:rPr lang="en-US">
                <a:solidFill>
                  <a:srgbClr val="000000"/>
                </a:solidFill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0939" y="522779"/>
            <a:ext cx="11209064" cy="34220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0939" y="1139001"/>
            <a:ext cx="11209064" cy="48030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929895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69" r:id="rId1"/>
    <p:sldLayoutId id="2147484470" r:id="rId2"/>
    <p:sldLayoutId id="2147484471" r:id="rId3"/>
    <p:sldLayoutId id="2147484472" r:id="rId4"/>
    <p:sldLayoutId id="2147484473" r:id="rId5"/>
    <p:sldLayoutId id="2147484474" r:id="rId6"/>
    <p:sldLayoutId id="2147484475" r:id="rId7"/>
    <p:sldLayoutId id="2147484476" r:id="rId8"/>
    <p:sldLayoutId id="2147484477" r:id="rId9"/>
    <p:sldLayoutId id="2147484478" r:id="rId10"/>
    <p:sldLayoutId id="2147484479" r:id="rId11"/>
    <p:sldLayoutId id="2147484480" r:id="rId12"/>
    <p:sldLayoutId id="2147484481" r:id="rId13"/>
    <p:sldLayoutId id="2147484482" r:id="rId14"/>
    <p:sldLayoutId id="2147484483" r:id="rId15"/>
    <p:sldLayoutId id="2147484484" r:id="rId16"/>
    <p:sldLayoutId id="2147484485" r:id="rId17"/>
    <p:sldLayoutId id="2147484486" r:id="rId18"/>
    <p:sldLayoutId id="2147484487" r:id="rId19"/>
    <p:sldLayoutId id="2147484488" r:id="rId20"/>
    <p:sldLayoutId id="2147484489" r:id="rId21"/>
    <p:sldLayoutId id="2147484490" r:id="rId22"/>
    <p:sldLayoutId id="2147484491" r:id="rId23"/>
    <p:sldLayoutId id="2147484492" r:id="rId24"/>
    <p:sldLayoutId id="2147484493" r:id="rId25"/>
    <p:sldLayoutId id="2147484494" r:id="rId26"/>
    <p:sldLayoutId id="2147484495" r:id="rId27"/>
    <p:sldLayoutId id="2147484496" r:id="rId28"/>
    <p:sldLayoutId id="2147484497" r:id="rId29"/>
    <p:sldLayoutId id="2147484498" r:id="rId30"/>
    <p:sldLayoutId id="2147484499" r:id="rId31"/>
    <p:sldLayoutId id="2147484500" r:id="rId32"/>
    <p:sldLayoutId id="2147484501" r:id="rId33"/>
    <p:sldLayoutId id="2147484502" r:id="rId34"/>
    <p:sldLayoutId id="2147484503" r:id="rId35"/>
    <p:sldLayoutId id="2147484504" r:id="rId36"/>
    <p:sldLayoutId id="2147484505" r:id="rId37"/>
    <p:sldLayoutId id="2147484506" r:id="rId38"/>
    <p:sldLayoutId id="2147484507" r:id="rId39"/>
    <p:sldLayoutId id="2147484508" r:id="rId40"/>
    <p:sldLayoutId id="2147484509" r:id="rId41"/>
    <p:sldLayoutId id="2147484510" r:id="rId42"/>
    <p:sldLayoutId id="2147484511" r:id="rId43"/>
    <p:sldLayoutId id="2147484512" r:id="rId44"/>
    <p:sldLayoutId id="2147484513" r:id="rId45"/>
    <p:sldLayoutId id="2147484514" r:id="rId46"/>
    <p:sldLayoutId id="2147484515" r:id="rId47"/>
    <p:sldLayoutId id="2147484516" r:id="rId48"/>
    <p:sldLayoutId id="2147484517" r:id="rId49"/>
    <p:sldLayoutId id="2147484518" r:id="rId50"/>
    <p:sldLayoutId id="2147484519" r:id="rId51"/>
    <p:sldLayoutId id="2147484520" r:id="rId52"/>
  </p:sldLayoutIdLst>
  <p:transition spd="slow">
    <p:wipe/>
  </p:transition>
  <p:hf hdr="0" ftr="0" dt="0"/>
  <p:txStyles>
    <p:titleStyle>
      <a:lvl1pPr algn="l" defTabSz="456697" rtl="0" eaLnBrk="1" latinLnBrk="0" hangingPunct="1">
        <a:lnSpc>
          <a:spcPct val="110000"/>
        </a:lnSpc>
        <a:spcBef>
          <a:spcPct val="0"/>
        </a:spcBef>
        <a:spcAft>
          <a:spcPts val="999"/>
        </a:spcAft>
        <a:buNone/>
        <a:defRPr sz="3199" kern="1200">
          <a:solidFill>
            <a:schemeClr val="tx2"/>
          </a:solidFill>
          <a:latin typeface="ATT Aleck Sans Light" panose="020B0403020203020204" pitchFamily="34" charset="0"/>
          <a:ea typeface="+mj-ea"/>
          <a:cs typeface="ATT Aleck Sans Light" panose="020B0403020203020204" pitchFamily="34" charset="0"/>
        </a:defRPr>
      </a:lvl1pPr>
    </p:titleStyle>
    <p:bodyStyle>
      <a:lvl1pPr marL="0" indent="0" algn="l" defTabSz="45669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/>
        <a:buNone/>
        <a:defRPr sz="2397" kern="1200">
          <a:solidFill>
            <a:schemeClr val="tx1"/>
          </a:solidFill>
          <a:latin typeface="+mn-lt"/>
          <a:ea typeface="+mn-ea"/>
          <a:cs typeface="ATT Aleck Sans" panose="020B0503020203020204" pitchFamily="34" charset="0"/>
        </a:defRPr>
      </a:lvl1pPr>
      <a:lvl2pPr marL="0" indent="0" algn="l" defTabSz="456697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Tx/>
        <a:buNone/>
        <a:defRPr sz="1399" kern="1200" baseline="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2pPr>
      <a:lvl3pPr marL="228348" indent="-228348" algn="l" defTabSz="456697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 typeface="Lucida Grande"/>
        <a:buChar char="–"/>
        <a:defRPr sz="1399" kern="1200" baseline="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3pPr>
      <a:lvl4pPr marL="456697" indent="-231521" algn="l" defTabSz="456697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 typeface="Arial"/>
        <a:buChar char="•"/>
        <a:defRPr sz="1399" kern="120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4pPr>
      <a:lvl5pPr marL="685045" indent="-228348" algn="l" defTabSz="456697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 typeface="Lucida Grande"/>
        <a:buChar char="–"/>
        <a:defRPr sz="1399" kern="120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5pPr>
      <a:lvl6pPr marL="916566" indent="-228348" algn="l" defTabSz="456697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 typeface="Lucida Grande"/>
        <a:buChar char="»"/>
        <a:defRPr sz="1399" kern="1200" baseline="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6pPr>
      <a:lvl7pPr marL="1141743" indent="-225177" algn="l" defTabSz="456697" rtl="0" eaLnBrk="1" latinLnBrk="0" hangingPunct="1">
        <a:lnSpc>
          <a:spcPct val="100000"/>
        </a:lnSpc>
        <a:spcBef>
          <a:spcPts val="0"/>
        </a:spcBef>
        <a:spcAft>
          <a:spcPts val="799"/>
        </a:spcAft>
        <a:buClr>
          <a:schemeClr val="tx2"/>
        </a:buClr>
        <a:buFont typeface="Arial"/>
        <a:buChar char="•"/>
        <a:defRPr sz="1399" kern="1200">
          <a:solidFill>
            <a:schemeClr val="tx2"/>
          </a:solidFill>
          <a:latin typeface="+mn-lt"/>
          <a:ea typeface="+mn-ea"/>
          <a:cs typeface="ATT Aleck Sans" panose="020B0503020203020204" pitchFamily="34" charset="0"/>
        </a:defRPr>
      </a:lvl7pPr>
      <a:lvl8pPr marL="3425229" indent="-228348" algn="l" defTabSz="456697" rtl="0" eaLnBrk="1" latinLnBrk="0" hangingPunct="1">
        <a:spcBef>
          <a:spcPct val="20000"/>
        </a:spcBef>
        <a:buFont typeface="Arial"/>
        <a:buChar char="•"/>
        <a:defRPr sz="1997" kern="1200">
          <a:solidFill>
            <a:schemeClr val="tx1"/>
          </a:solidFill>
          <a:latin typeface="+mn-lt"/>
          <a:ea typeface="+mn-ea"/>
          <a:cs typeface="+mn-cs"/>
        </a:defRPr>
      </a:lvl8pPr>
      <a:lvl9pPr marL="3881926" indent="-228348" algn="l" defTabSz="456697" rtl="0" eaLnBrk="1" latinLnBrk="0" hangingPunct="1">
        <a:spcBef>
          <a:spcPct val="20000"/>
        </a:spcBef>
        <a:buFont typeface="Arial"/>
        <a:buChar char="•"/>
        <a:defRPr sz="199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6697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1pPr>
      <a:lvl2pPr marL="456697" algn="l" defTabSz="456697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2pPr>
      <a:lvl3pPr marL="913394" algn="l" defTabSz="456697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3pPr>
      <a:lvl4pPr marL="1370092" algn="l" defTabSz="456697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1826789" algn="l" defTabSz="456697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283486" algn="l" defTabSz="456697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740183" algn="l" defTabSz="456697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196881" algn="l" defTabSz="456697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653578" algn="l" defTabSz="456697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25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473">
          <p15:clr>
            <a:srgbClr val="F26B43"/>
          </p15:clr>
        </p15:guide>
        <p15:guide id="4" orient="horz" pos="743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091">
          <p15:clr>
            <a:srgbClr val="F26B43"/>
          </p15:clr>
        </p15:guide>
        <p15:guide id="7" pos="231">
          <p15:clr>
            <a:srgbClr val="F26B43"/>
          </p15:clr>
        </p15:guide>
        <p15:guide id="8" pos="553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bject 24"/>
          <p:cNvSpPr/>
          <p:nvPr/>
        </p:nvSpPr>
        <p:spPr>
          <a:xfrm>
            <a:off x="450986" y="767266"/>
            <a:ext cx="198068" cy="228540"/>
          </a:xfrm>
          <a:custGeom>
            <a:avLst/>
            <a:gdLst/>
            <a:ahLst/>
            <a:cxnLst/>
            <a:rect l="l" t="t" r="r" b="b"/>
            <a:pathLst>
              <a:path w="198120" h="228600">
                <a:moveTo>
                  <a:pt x="107200" y="0"/>
                </a:moveTo>
                <a:lnTo>
                  <a:pt x="90919" y="0"/>
                </a:lnTo>
                <a:lnTo>
                  <a:pt x="87528" y="2793"/>
                </a:lnTo>
                <a:lnTo>
                  <a:pt x="86169" y="6857"/>
                </a:lnTo>
                <a:lnTo>
                  <a:pt x="0" y="228600"/>
                </a:lnTo>
                <a:lnTo>
                  <a:pt x="17640" y="228600"/>
                </a:lnTo>
                <a:lnTo>
                  <a:pt x="48856" y="150113"/>
                </a:lnTo>
                <a:lnTo>
                  <a:pt x="167620" y="150113"/>
                </a:lnTo>
                <a:lnTo>
                  <a:pt x="161747" y="135000"/>
                </a:lnTo>
                <a:lnTo>
                  <a:pt x="54279" y="135000"/>
                </a:lnTo>
                <a:lnTo>
                  <a:pt x="99059" y="19938"/>
                </a:lnTo>
                <a:lnTo>
                  <a:pt x="117033" y="19938"/>
                </a:lnTo>
                <a:lnTo>
                  <a:pt x="111950" y="6857"/>
                </a:lnTo>
                <a:lnTo>
                  <a:pt x="109918" y="2793"/>
                </a:lnTo>
                <a:lnTo>
                  <a:pt x="107200" y="0"/>
                </a:lnTo>
                <a:close/>
              </a:path>
              <a:path w="198120" h="228600">
                <a:moveTo>
                  <a:pt x="167620" y="150113"/>
                </a:moveTo>
                <a:lnTo>
                  <a:pt x="148589" y="150113"/>
                </a:lnTo>
                <a:lnTo>
                  <a:pt x="179120" y="228600"/>
                </a:lnTo>
                <a:lnTo>
                  <a:pt x="198119" y="228600"/>
                </a:lnTo>
                <a:lnTo>
                  <a:pt x="167620" y="150113"/>
                </a:lnTo>
                <a:close/>
              </a:path>
              <a:path w="198120" h="228600">
                <a:moveTo>
                  <a:pt x="117033" y="19938"/>
                </a:moveTo>
                <a:lnTo>
                  <a:pt x="99059" y="19938"/>
                </a:lnTo>
                <a:lnTo>
                  <a:pt x="143167" y="135000"/>
                </a:lnTo>
                <a:lnTo>
                  <a:pt x="161747" y="135000"/>
                </a:lnTo>
                <a:lnTo>
                  <a:pt x="117033" y="19938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705428" y="767266"/>
            <a:ext cx="177119" cy="228540"/>
          </a:xfrm>
          <a:custGeom>
            <a:avLst/>
            <a:gdLst/>
            <a:ahLst/>
            <a:cxnLst/>
            <a:rect l="l" t="t" r="r" b="b"/>
            <a:pathLst>
              <a:path w="177165" h="228600">
                <a:moveTo>
                  <a:pt x="36504" y="23367"/>
                </a:moveTo>
                <a:lnTo>
                  <a:pt x="16128" y="23367"/>
                </a:lnTo>
                <a:lnTo>
                  <a:pt x="154597" y="221106"/>
                </a:lnTo>
                <a:lnTo>
                  <a:pt x="157962" y="226567"/>
                </a:lnTo>
                <a:lnTo>
                  <a:pt x="159981" y="228600"/>
                </a:lnTo>
                <a:lnTo>
                  <a:pt x="173418" y="228600"/>
                </a:lnTo>
                <a:lnTo>
                  <a:pt x="176784" y="223774"/>
                </a:lnTo>
                <a:lnTo>
                  <a:pt x="176784" y="200405"/>
                </a:lnTo>
                <a:lnTo>
                  <a:pt x="160654" y="200405"/>
                </a:lnTo>
                <a:lnTo>
                  <a:pt x="36504" y="23367"/>
                </a:lnTo>
                <a:close/>
              </a:path>
              <a:path w="177165" h="228600">
                <a:moveTo>
                  <a:pt x="19494" y="0"/>
                </a:moveTo>
                <a:lnTo>
                  <a:pt x="2692" y="0"/>
                </a:lnTo>
                <a:lnTo>
                  <a:pt x="0" y="5461"/>
                </a:lnTo>
                <a:lnTo>
                  <a:pt x="0" y="227202"/>
                </a:lnTo>
                <a:lnTo>
                  <a:pt x="16128" y="227202"/>
                </a:lnTo>
                <a:lnTo>
                  <a:pt x="16128" y="23367"/>
                </a:lnTo>
                <a:lnTo>
                  <a:pt x="36504" y="23367"/>
                </a:lnTo>
                <a:lnTo>
                  <a:pt x="26885" y="9651"/>
                </a:lnTo>
                <a:lnTo>
                  <a:pt x="22859" y="3428"/>
                </a:lnTo>
                <a:lnTo>
                  <a:pt x="19494" y="0"/>
                </a:lnTo>
                <a:close/>
              </a:path>
              <a:path w="177165" h="228600">
                <a:moveTo>
                  <a:pt x="176784" y="1397"/>
                </a:moveTo>
                <a:lnTo>
                  <a:pt x="160654" y="1397"/>
                </a:lnTo>
                <a:lnTo>
                  <a:pt x="160654" y="200405"/>
                </a:lnTo>
                <a:lnTo>
                  <a:pt x="176784" y="200405"/>
                </a:lnTo>
                <a:lnTo>
                  <a:pt x="176784" y="1397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938538" y="767266"/>
            <a:ext cx="196799" cy="228540"/>
          </a:xfrm>
          <a:custGeom>
            <a:avLst/>
            <a:gdLst/>
            <a:ahLst/>
            <a:cxnLst/>
            <a:rect l="l" t="t" r="r" b="b"/>
            <a:pathLst>
              <a:path w="196850" h="228600">
                <a:moveTo>
                  <a:pt x="106375" y="0"/>
                </a:moveTo>
                <a:lnTo>
                  <a:pt x="90220" y="0"/>
                </a:lnTo>
                <a:lnTo>
                  <a:pt x="86855" y="2793"/>
                </a:lnTo>
                <a:lnTo>
                  <a:pt x="85509" y="6857"/>
                </a:lnTo>
                <a:lnTo>
                  <a:pt x="0" y="228600"/>
                </a:lnTo>
                <a:lnTo>
                  <a:pt x="18173" y="228600"/>
                </a:lnTo>
                <a:lnTo>
                  <a:pt x="48475" y="150113"/>
                </a:lnTo>
                <a:lnTo>
                  <a:pt x="166329" y="150113"/>
                </a:lnTo>
                <a:lnTo>
                  <a:pt x="160501" y="135000"/>
                </a:lnTo>
                <a:lnTo>
                  <a:pt x="53860" y="135000"/>
                </a:lnTo>
                <a:lnTo>
                  <a:pt x="98297" y="19938"/>
                </a:lnTo>
                <a:lnTo>
                  <a:pt x="116131" y="19938"/>
                </a:lnTo>
                <a:lnTo>
                  <a:pt x="111086" y="6857"/>
                </a:lnTo>
                <a:lnTo>
                  <a:pt x="109740" y="2793"/>
                </a:lnTo>
                <a:lnTo>
                  <a:pt x="106375" y="0"/>
                </a:lnTo>
                <a:close/>
              </a:path>
              <a:path w="196850" h="228600">
                <a:moveTo>
                  <a:pt x="166329" y="150113"/>
                </a:moveTo>
                <a:lnTo>
                  <a:pt x="147447" y="150113"/>
                </a:lnTo>
                <a:lnTo>
                  <a:pt x="177749" y="228600"/>
                </a:lnTo>
                <a:lnTo>
                  <a:pt x="196596" y="228600"/>
                </a:lnTo>
                <a:lnTo>
                  <a:pt x="166329" y="150113"/>
                </a:lnTo>
                <a:close/>
              </a:path>
              <a:path w="196850" h="228600">
                <a:moveTo>
                  <a:pt x="116131" y="19938"/>
                </a:moveTo>
                <a:lnTo>
                  <a:pt x="98297" y="19938"/>
                </a:lnTo>
                <a:lnTo>
                  <a:pt x="142062" y="135000"/>
                </a:lnTo>
                <a:lnTo>
                  <a:pt x="160501" y="135000"/>
                </a:lnTo>
                <a:lnTo>
                  <a:pt x="116131" y="19938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189933" y="767266"/>
            <a:ext cx="135855" cy="228540"/>
          </a:xfrm>
          <a:custGeom>
            <a:avLst/>
            <a:gdLst/>
            <a:ahLst/>
            <a:cxnLst/>
            <a:rect l="l" t="t" r="r" b="b"/>
            <a:pathLst>
              <a:path w="135890" h="228600">
                <a:moveTo>
                  <a:pt x="14312" y="0"/>
                </a:moveTo>
                <a:lnTo>
                  <a:pt x="2730" y="0"/>
                </a:lnTo>
                <a:lnTo>
                  <a:pt x="0" y="2793"/>
                </a:lnTo>
                <a:lnTo>
                  <a:pt x="0" y="228600"/>
                </a:lnTo>
                <a:lnTo>
                  <a:pt x="132206" y="228600"/>
                </a:lnTo>
                <a:lnTo>
                  <a:pt x="135636" y="225805"/>
                </a:lnTo>
                <a:lnTo>
                  <a:pt x="135636" y="215518"/>
                </a:lnTo>
                <a:lnTo>
                  <a:pt x="132206" y="212725"/>
                </a:lnTo>
                <a:lnTo>
                  <a:pt x="17043" y="212725"/>
                </a:lnTo>
                <a:lnTo>
                  <a:pt x="17043" y="2793"/>
                </a:lnTo>
                <a:lnTo>
                  <a:pt x="14312" y="0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307250" y="768350"/>
            <a:ext cx="179023" cy="227906"/>
          </a:xfrm>
          <a:custGeom>
            <a:avLst/>
            <a:gdLst/>
            <a:ahLst/>
            <a:cxnLst/>
            <a:rect l="l" t="t" r="r" b="b"/>
            <a:pathLst>
              <a:path w="179069" h="227965">
                <a:moveTo>
                  <a:pt x="19050" y="1073"/>
                </a:moveTo>
                <a:lnTo>
                  <a:pt x="0" y="1073"/>
                </a:lnTo>
                <a:lnTo>
                  <a:pt x="81788" y="130486"/>
                </a:lnTo>
                <a:lnTo>
                  <a:pt x="81788" y="227514"/>
                </a:lnTo>
                <a:lnTo>
                  <a:pt x="98806" y="227514"/>
                </a:lnTo>
                <a:lnTo>
                  <a:pt x="98806" y="130486"/>
                </a:lnTo>
                <a:lnTo>
                  <a:pt x="108834" y="114611"/>
                </a:lnTo>
                <a:lnTo>
                  <a:pt x="90678" y="114611"/>
                </a:lnTo>
                <a:lnTo>
                  <a:pt x="19050" y="1073"/>
                </a:lnTo>
                <a:close/>
              </a:path>
              <a:path w="179069" h="227965">
                <a:moveTo>
                  <a:pt x="171140" y="0"/>
                </a:moveTo>
                <a:lnTo>
                  <a:pt x="161544" y="6534"/>
                </a:lnTo>
                <a:lnTo>
                  <a:pt x="90678" y="114611"/>
                </a:lnTo>
                <a:lnTo>
                  <a:pt x="108834" y="114611"/>
                </a:lnTo>
                <a:lnTo>
                  <a:pt x="178863" y="3753"/>
                </a:lnTo>
                <a:lnTo>
                  <a:pt x="171140" y="0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1519031" y="765795"/>
            <a:ext cx="154265" cy="232984"/>
          </a:xfrm>
          <a:custGeom>
            <a:avLst/>
            <a:gdLst/>
            <a:ahLst/>
            <a:cxnLst/>
            <a:rect l="l" t="t" r="r" b="b"/>
            <a:pathLst>
              <a:path w="154305" h="233044">
                <a:moveTo>
                  <a:pt x="10159" y="176222"/>
                </a:moveTo>
                <a:lnTo>
                  <a:pt x="0" y="180286"/>
                </a:lnTo>
                <a:lnTo>
                  <a:pt x="9" y="188348"/>
                </a:lnTo>
                <a:lnTo>
                  <a:pt x="3153" y="197698"/>
                </a:lnTo>
                <a:lnTo>
                  <a:pt x="40948" y="226301"/>
                </a:lnTo>
                <a:lnTo>
                  <a:pt x="87747" y="232886"/>
                </a:lnTo>
                <a:lnTo>
                  <a:pt x="102470" y="230833"/>
                </a:lnTo>
                <a:lnTo>
                  <a:pt x="115663" y="226661"/>
                </a:lnTo>
                <a:lnTo>
                  <a:pt x="127173" y="220374"/>
                </a:lnTo>
                <a:lnTo>
                  <a:pt x="130053" y="217874"/>
                </a:lnTo>
                <a:lnTo>
                  <a:pt x="74495" y="217874"/>
                </a:lnTo>
                <a:lnTo>
                  <a:pt x="58130" y="215586"/>
                </a:lnTo>
                <a:lnTo>
                  <a:pt x="23198" y="196056"/>
                </a:lnTo>
                <a:lnTo>
                  <a:pt x="10794" y="177619"/>
                </a:lnTo>
                <a:lnTo>
                  <a:pt x="10159" y="176222"/>
                </a:lnTo>
                <a:close/>
              </a:path>
              <a:path w="154305" h="233044">
                <a:moveTo>
                  <a:pt x="75110" y="0"/>
                </a:moveTo>
                <a:lnTo>
                  <a:pt x="35984" y="11496"/>
                </a:lnTo>
                <a:lnTo>
                  <a:pt x="11898" y="42615"/>
                </a:lnTo>
                <a:lnTo>
                  <a:pt x="7428" y="73944"/>
                </a:lnTo>
                <a:lnTo>
                  <a:pt x="11757" y="86286"/>
                </a:lnTo>
                <a:lnTo>
                  <a:pt x="52861" y="115947"/>
                </a:lnTo>
                <a:lnTo>
                  <a:pt x="97935" y="128598"/>
                </a:lnTo>
                <a:lnTo>
                  <a:pt x="111236" y="133610"/>
                </a:lnTo>
                <a:lnTo>
                  <a:pt x="122580" y="140225"/>
                </a:lnTo>
                <a:lnTo>
                  <a:pt x="131386" y="148999"/>
                </a:lnTo>
                <a:lnTo>
                  <a:pt x="137070" y="160487"/>
                </a:lnTo>
                <a:lnTo>
                  <a:pt x="139051" y="175244"/>
                </a:lnTo>
                <a:lnTo>
                  <a:pt x="136347" y="187631"/>
                </a:lnTo>
                <a:lnTo>
                  <a:pt x="92966" y="216604"/>
                </a:lnTo>
                <a:lnTo>
                  <a:pt x="74495" y="217874"/>
                </a:lnTo>
                <a:lnTo>
                  <a:pt x="130053" y="217874"/>
                </a:lnTo>
                <a:lnTo>
                  <a:pt x="153352" y="174172"/>
                </a:lnTo>
                <a:lnTo>
                  <a:pt x="154172" y="157380"/>
                </a:lnTo>
                <a:lnTo>
                  <a:pt x="149754" y="144462"/>
                </a:lnTo>
                <a:lnTo>
                  <a:pt x="108697" y="113404"/>
                </a:lnTo>
                <a:lnTo>
                  <a:pt x="64437" y="101281"/>
                </a:lnTo>
                <a:lnTo>
                  <a:pt x="50715" y="96542"/>
                </a:lnTo>
                <a:lnTo>
                  <a:pt x="39278" y="90369"/>
                </a:lnTo>
                <a:lnTo>
                  <a:pt x="30578" y="82024"/>
                </a:lnTo>
                <a:lnTo>
                  <a:pt x="25067" y="70768"/>
                </a:lnTo>
                <a:lnTo>
                  <a:pt x="23197" y="55861"/>
                </a:lnTo>
                <a:lnTo>
                  <a:pt x="26134" y="44195"/>
                </a:lnTo>
                <a:lnTo>
                  <a:pt x="70541" y="16743"/>
                </a:lnTo>
                <a:lnTo>
                  <a:pt x="89271" y="15713"/>
                </a:lnTo>
                <a:lnTo>
                  <a:pt x="134254" y="15713"/>
                </a:lnTo>
                <a:lnTo>
                  <a:pt x="129893" y="12682"/>
                </a:lnTo>
                <a:lnTo>
                  <a:pt x="119624" y="7646"/>
                </a:lnTo>
                <a:lnTo>
                  <a:pt x="107151" y="3616"/>
                </a:lnTo>
                <a:lnTo>
                  <a:pt x="92352" y="948"/>
                </a:lnTo>
                <a:lnTo>
                  <a:pt x="75110" y="0"/>
                </a:lnTo>
                <a:close/>
              </a:path>
              <a:path w="154305" h="233044">
                <a:moveTo>
                  <a:pt x="134254" y="15713"/>
                </a:moveTo>
                <a:lnTo>
                  <a:pt x="89271" y="15713"/>
                </a:lnTo>
                <a:lnTo>
                  <a:pt x="104135" y="19049"/>
                </a:lnTo>
                <a:lnTo>
                  <a:pt x="116656" y="24744"/>
                </a:lnTo>
                <a:lnTo>
                  <a:pt x="126877" y="32275"/>
                </a:lnTo>
                <a:lnTo>
                  <a:pt x="134841" y="41117"/>
                </a:lnTo>
                <a:lnTo>
                  <a:pt x="140589" y="50746"/>
                </a:lnTo>
                <a:lnTo>
                  <a:pt x="141223" y="51381"/>
                </a:lnTo>
                <a:lnTo>
                  <a:pt x="150748" y="47317"/>
                </a:lnTo>
                <a:lnTo>
                  <a:pt x="150748" y="34871"/>
                </a:lnTo>
                <a:lnTo>
                  <a:pt x="147320" y="28013"/>
                </a:lnTo>
                <a:lnTo>
                  <a:pt x="138075" y="18369"/>
                </a:lnTo>
                <a:lnTo>
                  <a:pt x="134254" y="15713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1994396" y="765779"/>
            <a:ext cx="154265" cy="232984"/>
          </a:xfrm>
          <a:custGeom>
            <a:avLst/>
            <a:gdLst/>
            <a:ahLst/>
            <a:cxnLst/>
            <a:rect l="l" t="t" r="r" b="b"/>
            <a:pathLst>
              <a:path w="154305" h="233044">
                <a:moveTo>
                  <a:pt x="9525" y="176238"/>
                </a:moveTo>
                <a:lnTo>
                  <a:pt x="0" y="180302"/>
                </a:lnTo>
                <a:lnTo>
                  <a:pt x="5" y="188257"/>
                </a:lnTo>
                <a:lnTo>
                  <a:pt x="3041" y="197636"/>
                </a:lnTo>
                <a:lnTo>
                  <a:pt x="40863" y="226340"/>
                </a:lnTo>
                <a:lnTo>
                  <a:pt x="87250" y="232933"/>
                </a:lnTo>
                <a:lnTo>
                  <a:pt x="102076" y="230938"/>
                </a:lnTo>
                <a:lnTo>
                  <a:pt x="115366" y="226814"/>
                </a:lnTo>
                <a:lnTo>
                  <a:pt x="126966" y="220571"/>
                </a:lnTo>
                <a:lnTo>
                  <a:pt x="130144" y="217851"/>
                </a:lnTo>
                <a:lnTo>
                  <a:pt x="73777" y="217851"/>
                </a:lnTo>
                <a:lnTo>
                  <a:pt x="57610" y="215477"/>
                </a:lnTo>
                <a:lnTo>
                  <a:pt x="22882" y="195954"/>
                </a:lnTo>
                <a:lnTo>
                  <a:pt x="10159" y="177635"/>
                </a:lnTo>
                <a:lnTo>
                  <a:pt x="9525" y="176238"/>
                </a:lnTo>
                <a:close/>
              </a:path>
              <a:path w="154305" h="233044">
                <a:moveTo>
                  <a:pt x="75637" y="0"/>
                </a:moveTo>
                <a:lnTo>
                  <a:pt x="36219" y="11323"/>
                </a:lnTo>
                <a:lnTo>
                  <a:pt x="11892" y="42278"/>
                </a:lnTo>
                <a:lnTo>
                  <a:pt x="7316" y="73421"/>
                </a:lnTo>
                <a:lnTo>
                  <a:pt x="11557" y="85926"/>
                </a:lnTo>
                <a:lnTo>
                  <a:pt x="52440" y="115862"/>
                </a:lnTo>
                <a:lnTo>
                  <a:pt x="97168" y="128501"/>
                </a:lnTo>
                <a:lnTo>
                  <a:pt x="110433" y="133512"/>
                </a:lnTo>
                <a:lnTo>
                  <a:pt x="121804" y="140136"/>
                </a:lnTo>
                <a:lnTo>
                  <a:pt x="130666" y="148940"/>
                </a:lnTo>
                <a:lnTo>
                  <a:pt x="136407" y="160489"/>
                </a:lnTo>
                <a:lnTo>
                  <a:pt x="138413" y="175350"/>
                </a:lnTo>
                <a:lnTo>
                  <a:pt x="135750" y="187711"/>
                </a:lnTo>
                <a:lnTo>
                  <a:pt x="92477" y="216599"/>
                </a:lnTo>
                <a:lnTo>
                  <a:pt x="73777" y="217851"/>
                </a:lnTo>
                <a:lnTo>
                  <a:pt x="130144" y="217851"/>
                </a:lnTo>
                <a:lnTo>
                  <a:pt x="153413" y="174600"/>
                </a:lnTo>
                <a:lnTo>
                  <a:pt x="154273" y="157906"/>
                </a:lnTo>
                <a:lnTo>
                  <a:pt x="149937" y="144838"/>
                </a:lnTo>
                <a:lnTo>
                  <a:pt x="121924" y="118947"/>
                </a:lnTo>
                <a:lnTo>
                  <a:pt x="64671" y="101534"/>
                </a:lnTo>
                <a:lnTo>
                  <a:pt x="50816" y="96813"/>
                </a:lnTo>
                <a:lnTo>
                  <a:pt x="39302" y="90689"/>
                </a:lnTo>
                <a:lnTo>
                  <a:pt x="30564" y="82412"/>
                </a:lnTo>
                <a:lnTo>
                  <a:pt x="25034" y="71230"/>
                </a:lnTo>
                <a:lnTo>
                  <a:pt x="23146" y="56395"/>
                </a:lnTo>
                <a:lnTo>
                  <a:pt x="25906" y="44586"/>
                </a:lnTo>
                <a:lnTo>
                  <a:pt x="69837" y="16730"/>
                </a:lnTo>
                <a:lnTo>
                  <a:pt x="88648" y="15655"/>
                </a:lnTo>
                <a:lnTo>
                  <a:pt x="133710" y="15655"/>
                </a:lnTo>
                <a:lnTo>
                  <a:pt x="130122" y="13051"/>
                </a:lnTo>
                <a:lnTo>
                  <a:pt x="119861" y="7885"/>
                </a:lnTo>
                <a:lnTo>
                  <a:pt x="107354" y="3739"/>
                </a:lnTo>
                <a:lnTo>
                  <a:pt x="92610" y="986"/>
                </a:lnTo>
                <a:lnTo>
                  <a:pt x="75637" y="0"/>
                </a:lnTo>
                <a:close/>
              </a:path>
              <a:path w="154305" h="233044">
                <a:moveTo>
                  <a:pt x="133710" y="15655"/>
                </a:moveTo>
                <a:lnTo>
                  <a:pt x="88648" y="15655"/>
                </a:lnTo>
                <a:lnTo>
                  <a:pt x="103695" y="18924"/>
                </a:lnTo>
                <a:lnTo>
                  <a:pt x="116328" y="24605"/>
                </a:lnTo>
                <a:lnTo>
                  <a:pt x="126568" y="32163"/>
                </a:lnTo>
                <a:lnTo>
                  <a:pt x="134436" y="41061"/>
                </a:lnTo>
                <a:lnTo>
                  <a:pt x="139953" y="50762"/>
                </a:lnTo>
                <a:lnTo>
                  <a:pt x="141223" y="51397"/>
                </a:lnTo>
                <a:lnTo>
                  <a:pt x="150748" y="47333"/>
                </a:lnTo>
                <a:lnTo>
                  <a:pt x="150748" y="34887"/>
                </a:lnTo>
                <a:lnTo>
                  <a:pt x="147319" y="28029"/>
                </a:lnTo>
                <a:lnTo>
                  <a:pt x="138131" y="18864"/>
                </a:lnTo>
                <a:lnTo>
                  <a:pt x="133710" y="15655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200082" y="767265"/>
            <a:ext cx="169501" cy="231080"/>
          </a:xfrm>
          <a:custGeom>
            <a:avLst/>
            <a:gdLst/>
            <a:ahLst/>
            <a:cxnLst/>
            <a:rect l="l" t="t" r="r" b="b"/>
            <a:pathLst>
              <a:path w="169544" h="231140">
                <a:moveTo>
                  <a:pt x="14096" y="0"/>
                </a:moveTo>
                <a:lnTo>
                  <a:pt x="2031" y="0"/>
                </a:lnTo>
                <a:lnTo>
                  <a:pt x="0" y="2793"/>
                </a:lnTo>
                <a:lnTo>
                  <a:pt x="303" y="150472"/>
                </a:lnTo>
                <a:lnTo>
                  <a:pt x="10451" y="191684"/>
                </a:lnTo>
                <a:lnTo>
                  <a:pt x="48743" y="223977"/>
                </a:lnTo>
                <a:lnTo>
                  <a:pt x="98375" y="230841"/>
                </a:lnTo>
                <a:lnTo>
                  <a:pt x="113023" y="228119"/>
                </a:lnTo>
                <a:lnTo>
                  <a:pt x="126021" y="223494"/>
                </a:lnTo>
                <a:lnTo>
                  <a:pt x="137350" y="216983"/>
                </a:lnTo>
                <a:lnTo>
                  <a:pt x="137883" y="216519"/>
                </a:lnTo>
                <a:lnTo>
                  <a:pt x="82361" y="216519"/>
                </a:lnTo>
                <a:lnTo>
                  <a:pt x="66958" y="215026"/>
                </a:lnTo>
                <a:lnTo>
                  <a:pt x="33182" y="196148"/>
                </a:lnTo>
                <a:lnTo>
                  <a:pt x="17905" y="156334"/>
                </a:lnTo>
                <a:lnTo>
                  <a:pt x="16891" y="2793"/>
                </a:lnTo>
                <a:lnTo>
                  <a:pt x="14096" y="0"/>
                </a:lnTo>
                <a:close/>
              </a:path>
              <a:path w="169544" h="231140">
                <a:moveTo>
                  <a:pt x="167131" y="0"/>
                </a:moveTo>
                <a:lnTo>
                  <a:pt x="154305" y="0"/>
                </a:lnTo>
                <a:lnTo>
                  <a:pt x="152273" y="2793"/>
                </a:lnTo>
                <a:lnTo>
                  <a:pt x="152212" y="143137"/>
                </a:lnTo>
                <a:lnTo>
                  <a:pt x="150736" y="160262"/>
                </a:lnTo>
                <a:lnTo>
                  <a:pt x="134147" y="198082"/>
                </a:lnTo>
                <a:lnTo>
                  <a:pt x="98590" y="215366"/>
                </a:lnTo>
                <a:lnTo>
                  <a:pt x="82361" y="216519"/>
                </a:lnTo>
                <a:lnTo>
                  <a:pt x="137883" y="216519"/>
                </a:lnTo>
                <a:lnTo>
                  <a:pt x="161122" y="186314"/>
                </a:lnTo>
                <a:lnTo>
                  <a:pt x="169163" y="139318"/>
                </a:lnTo>
                <a:lnTo>
                  <a:pt x="169163" y="2793"/>
                </a:lnTo>
                <a:lnTo>
                  <a:pt x="167131" y="0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2439287" y="767266"/>
            <a:ext cx="198068" cy="228540"/>
          </a:xfrm>
          <a:custGeom>
            <a:avLst/>
            <a:gdLst/>
            <a:ahLst/>
            <a:cxnLst/>
            <a:rect l="l" t="t" r="r" b="b"/>
            <a:pathLst>
              <a:path w="198119" h="228600">
                <a:moveTo>
                  <a:pt x="25018" y="0"/>
                </a:moveTo>
                <a:lnTo>
                  <a:pt x="4699" y="0"/>
                </a:lnTo>
                <a:lnTo>
                  <a:pt x="0" y="4825"/>
                </a:lnTo>
                <a:lnTo>
                  <a:pt x="0" y="228600"/>
                </a:lnTo>
                <a:lnTo>
                  <a:pt x="15493" y="228600"/>
                </a:lnTo>
                <a:lnTo>
                  <a:pt x="15493" y="20065"/>
                </a:lnTo>
                <a:lnTo>
                  <a:pt x="34568" y="20065"/>
                </a:lnTo>
                <a:lnTo>
                  <a:pt x="31114" y="13080"/>
                </a:lnTo>
                <a:lnTo>
                  <a:pt x="27050" y="4190"/>
                </a:lnTo>
                <a:lnTo>
                  <a:pt x="25018" y="0"/>
                </a:lnTo>
                <a:close/>
              </a:path>
              <a:path w="198119" h="228600">
                <a:moveTo>
                  <a:pt x="198119" y="20065"/>
                </a:moveTo>
                <a:lnTo>
                  <a:pt x="181863" y="20065"/>
                </a:lnTo>
                <a:lnTo>
                  <a:pt x="181863" y="228600"/>
                </a:lnTo>
                <a:lnTo>
                  <a:pt x="198119" y="228600"/>
                </a:lnTo>
                <a:lnTo>
                  <a:pt x="198119" y="20065"/>
                </a:lnTo>
                <a:close/>
              </a:path>
              <a:path w="198119" h="228600">
                <a:moveTo>
                  <a:pt x="34568" y="20065"/>
                </a:moveTo>
                <a:lnTo>
                  <a:pt x="15493" y="20065"/>
                </a:lnTo>
                <a:lnTo>
                  <a:pt x="83819" y="156082"/>
                </a:lnTo>
                <a:lnTo>
                  <a:pt x="86613" y="162940"/>
                </a:lnTo>
                <a:lnTo>
                  <a:pt x="89915" y="167131"/>
                </a:lnTo>
                <a:lnTo>
                  <a:pt x="106806" y="167131"/>
                </a:lnTo>
                <a:lnTo>
                  <a:pt x="110870" y="162940"/>
                </a:lnTo>
                <a:lnTo>
                  <a:pt x="113537" y="156082"/>
                </a:lnTo>
                <a:lnTo>
                  <a:pt x="115962" y="151256"/>
                </a:lnTo>
                <a:lnTo>
                  <a:pt x="99440" y="151256"/>
                </a:lnTo>
                <a:lnTo>
                  <a:pt x="34568" y="20065"/>
                </a:lnTo>
                <a:close/>
              </a:path>
              <a:path w="198119" h="228600">
                <a:moveTo>
                  <a:pt x="193420" y="0"/>
                </a:moveTo>
                <a:lnTo>
                  <a:pt x="173736" y="0"/>
                </a:lnTo>
                <a:lnTo>
                  <a:pt x="171703" y="4190"/>
                </a:lnTo>
                <a:lnTo>
                  <a:pt x="167639" y="13080"/>
                </a:lnTo>
                <a:lnTo>
                  <a:pt x="99440" y="151256"/>
                </a:lnTo>
                <a:lnTo>
                  <a:pt x="115962" y="151256"/>
                </a:lnTo>
                <a:lnTo>
                  <a:pt x="181863" y="20065"/>
                </a:lnTo>
                <a:lnTo>
                  <a:pt x="198119" y="20065"/>
                </a:lnTo>
                <a:lnTo>
                  <a:pt x="198119" y="4825"/>
                </a:lnTo>
                <a:lnTo>
                  <a:pt x="193420" y="0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34" name="object 34"/>
          <p:cNvSpPr/>
          <p:nvPr/>
        </p:nvSpPr>
        <p:spPr>
          <a:xfrm>
            <a:off x="2685856" y="767266"/>
            <a:ext cx="111804" cy="228540"/>
          </a:xfrm>
          <a:custGeom>
            <a:avLst/>
            <a:gdLst/>
            <a:ahLst/>
            <a:cxnLst/>
            <a:rect l="l" t="t" r="r" b="b"/>
            <a:pathLst>
              <a:path w="198119" h="228600">
                <a:moveTo>
                  <a:pt x="25653" y="0"/>
                </a:moveTo>
                <a:lnTo>
                  <a:pt x="4698" y="0"/>
                </a:lnTo>
                <a:lnTo>
                  <a:pt x="0" y="4825"/>
                </a:lnTo>
                <a:lnTo>
                  <a:pt x="0" y="228600"/>
                </a:lnTo>
                <a:lnTo>
                  <a:pt x="16128" y="228600"/>
                </a:lnTo>
                <a:lnTo>
                  <a:pt x="16128" y="20065"/>
                </a:lnTo>
                <a:lnTo>
                  <a:pt x="35064" y="20065"/>
                </a:lnTo>
                <a:lnTo>
                  <a:pt x="31622" y="13080"/>
                </a:lnTo>
                <a:lnTo>
                  <a:pt x="27685" y="4190"/>
                </a:lnTo>
                <a:lnTo>
                  <a:pt x="25653" y="0"/>
                </a:lnTo>
                <a:close/>
              </a:path>
              <a:path w="198119" h="228600">
                <a:moveTo>
                  <a:pt x="198119" y="20065"/>
                </a:moveTo>
                <a:lnTo>
                  <a:pt x="181990" y="20065"/>
                </a:lnTo>
                <a:lnTo>
                  <a:pt x="181990" y="228600"/>
                </a:lnTo>
                <a:lnTo>
                  <a:pt x="198119" y="228600"/>
                </a:lnTo>
                <a:lnTo>
                  <a:pt x="198119" y="20065"/>
                </a:lnTo>
                <a:close/>
              </a:path>
              <a:path w="198119" h="228600">
                <a:moveTo>
                  <a:pt x="35064" y="20065"/>
                </a:moveTo>
                <a:lnTo>
                  <a:pt x="16128" y="20065"/>
                </a:lnTo>
                <a:lnTo>
                  <a:pt x="84200" y="156082"/>
                </a:lnTo>
                <a:lnTo>
                  <a:pt x="86867" y="162940"/>
                </a:lnTo>
                <a:lnTo>
                  <a:pt x="90296" y="167131"/>
                </a:lnTo>
                <a:lnTo>
                  <a:pt x="107187" y="167131"/>
                </a:lnTo>
                <a:lnTo>
                  <a:pt x="111251" y="162940"/>
                </a:lnTo>
                <a:lnTo>
                  <a:pt x="113918" y="156082"/>
                </a:lnTo>
                <a:lnTo>
                  <a:pt x="116334" y="151256"/>
                </a:lnTo>
                <a:lnTo>
                  <a:pt x="99694" y="151256"/>
                </a:lnTo>
                <a:lnTo>
                  <a:pt x="35064" y="20065"/>
                </a:lnTo>
                <a:close/>
              </a:path>
              <a:path w="198119" h="228600">
                <a:moveTo>
                  <a:pt x="193420" y="0"/>
                </a:moveTo>
                <a:lnTo>
                  <a:pt x="173862" y="0"/>
                </a:lnTo>
                <a:lnTo>
                  <a:pt x="171195" y="4190"/>
                </a:lnTo>
                <a:lnTo>
                  <a:pt x="167766" y="13080"/>
                </a:lnTo>
                <a:lnTo>
                  <a:pt x="99694" y="151256"/>
                </a:lnTo>
                <a:lnTo>
                  <a:pt x="116334" y="151256"/>
                </a:lnTo>
                <a:lnTo>
                  <a:pt x="181990" y="20065"/>
                </a:lnTo>
                <a:lnTo>
                  <a:pt x="198119" y="20065"/>
                </a:lnTo>
                <a:lnTo>
                  <a:pt x="198119" y="4825"/>
                </a:lnTo>
                <a:lnTo>
                  <a:pt x="193420" y="0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2992355" y="767266"/>
            <a:ext cx="0" cy="228540"/>
          </a:xfrm>
          <a:custGeom>
            <a:avLst/>
            <a:gdLst/>
            <a:ahLst/>
            <a:cxnLst/>
            <a:rect l="l" t="t" r="r" b="b"/>
            <a:pathLst>
              <a:path h="228600">
                <a:moveTo>
                  <a:pt x="0" y="0"/>
                </a:moveTo>
                <a:lnTo>
                  <a:pt x="0" y="228600"/>
                </a:lnTo>
              </a:path>
            </a:pathLst>
          </a:custGeom>
          <a:ln w="18287">
            <a:solidFill>
              <a:srgbClr val="FDFDFD"/>
            </a:solidFill>
          </a:ln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873" y="5637"/>
            <a:ext cx="12326571" cy="6962235"/>
          </a:xfrm>
          <a:prstGeom prst="rect">
            <a:avLst/>
          </a:prstGeom>
        </p:spPr>
      </p:pic>
      <p:sp>
        <p:nvSpPr>
          <p:cNvPr id="39" name="object 2"/>
          <p:cNvSpPr/>
          <p:nvPr/>
        </p:nvSpPr>
        <p:spPr>
          <a:xfrm>
            <a:off x="0" y="5637"/>
            <a:ext cx="12219992" cy="6909224"/>
          </a:xfrm>
          <a:custGeom>
            <a:avLst/>
            <a:gdLst/>
            <a:ahLst/>
            <a:cxnLst/>
            <a:rect l="l" t="t" r="r" b="b"/>
            <a:pathLst>
              <a:path w="8531860" h="6858000">
                <a:moveTo>
                  <a:pt x="0" y="6858000"/>
                </a:moveTo>
                <a:lnTo>
                  <a:pt x="8531352" y="6858000"/>
                </a:lnTo>
                <a:lnTo>
                  <a:pt x="8531352" y="0"/>
                </a:lnTo>
                <a:lnTo>
                  <a:pt x="0" y="0"/>
                </a:lnTo>
                <a:lnTo>
                  <a:pt x="0" y="6858000"/>
                </a:lnTo>
              </a:path>
            </a:pathLst>
          </a:custGeom>
          <a:solidFill>
            <a:schemeClr val="tx1">
              <a:alpha val="66000"/>
            </a:schemeClr>
          </a:solidFill>
        </p:spPr>
        <p:txBody>
          <a:bodyPr wrap="square" lIns="0" tIns="0" rIns="0" bIns="0" rtlCol="0"/>
          <a:lstStyle/>
          <a:p>
            <a:pPr defTabSz="914126"/>
            <a:endParaRPr sz="1799" dirty="0">
              <a:solidFill>
                <a:prstClr val="black"/>
              </a:solidFill>
            </a:endParaRPr>
          </a:p>
        </p:txBody>
      </p:sp>
      <p:sp>
        <p:nvSpPr>
          <p:cNvPr id="52" name="Title 3" title="Title slide option 3"/>
          <p:cNvSpPr txBox="1">
            <a:spLocks/>
          </p:cNvSpPr>
          <p:nvPr/>
        </p:nvSpPr>
        <p:spPr>
          <a:xfrm>
            <a:off x="52101" y="483970"/>
            <a:ext cx="3084590" cy="277586"/>
          </a:xfrm>
          <a:prstGeom prst="rect">
            <a:avLst/>
          </a:prstGeom>
        </p:spPr>
        <p:txBody>
          <a:bodyPr rtlCol="0" anchor="t">
            <a:no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algn="ctr" defTabSz="914126">
              <a:defRPr/>
            </a:pPr>
            <a:endParaRPr lang="en-US" sz="1200" kern="0" dirty="0">
              <a:solidFill>
                <a:prstClr val="white"/>
              </a:solidFill>
              <a:latin typeface="OmnesATT II" panose="02000606040000020004" pitchFamily="50" charset="0"/>
              <a:cs typeface="ATT Aleck Sans Thin" panose="020B0303020203020204" pitchFamily="34" charset="0"/>
            </a:endParaRPr>
          </a:p>
        </p:txBody>
      </p:sp>
      <p:sp>
        <p:nvSpPr>
          <p:cNvPr id="30" name="object 3"/>
          <p:cNvSpPr/>
          <p:nvPr/>
        </p:nvSpPr>
        <p:spPr>
          <a:xfrm>
            <a:off x="11331944" y="6128054"/>
            <a:ext cx="375528" cy="373625"/>
          </a:xfrm>
          <a:custGeom>
            <a:avLst/>
            <a:gdLst/>
            <a:ahLst/>
            <a:cxnLst/>
            <a:rect l="l" t="t" r="r" b="b"/>
            <a:pathLst>
              <a:path w="375920" h="374015">
                <a:moveTo>
                  <a:pt x="76691" y="337858"/>
                </a:moveTo>
                <a:lnTo>
                  <a:pt x="116372" y="360851"/>
                </a:lnTo>
                <a:lnTo>
                  <a:pt x="166527" y="373926"/>
                </a:lnTo>
                <a:lnTo>
                  <a:pt x="208844" y="373926"/>
                </a:lnTo>
                <a:lnTo>
                  <a:pt x="235530" y="368696"/>
                </a:lnTo>
                <a:lnTo>
                  <a:pt x="248013" y="366081"/>
                </a:lnTo>
                <a:lnTo>
                  <a:pt x="259935" y="360851"/>
                </a:lnTo>
                <a:lnTo>
                  <a:pt x="188750" y="360851"/>
                </a:lnTo>
                <a:lnTo>
                  <a:pt x="170620" y="358237"/>
                </a:lnTo>
                <a:lnTo>
                  <a:pt x="153972" y="358237"/>
                </a:lnTo>
                <a:lnTo>
                  <a:pt x="138759" y="355622"/>
                </a:lnTo>
                <a:lnTo>
                  <a:pt x="101290" y="347777"/>
                </a:lnTo>
                <a:lnTo>
                  <a:pt x="82669" y="339932"/>
                </a:lnTo>
                <a:lnTo>
                  <a:pt x="76691" y="337858"/>
                </a:lnTo>
                <a:close/>
              </a:path>
              <a:path w="375920" h="374015">
                <a:moveTo>
                  <a:pt x="311826" y="326858"/>
                </a:moveTo>
                <a:lnTo>
                  <a:pt x="311435" y="329473"/>
                </a:lnTo>
                <a:lnTo>
                  <a:pt x="306181" y="332088"/>
                </a:lnTo>
                <a:lnTo>
                  <a:pt x="299320" y="334703"/>
                </a:lnTo>
                <a:lnTo>
                  <a:pt x="290870" y="339932"/>
                </a:lnTo>
                <a:lnTo>
                  <a:pt x="280849" y="342547"/>
                </a:lnTo>
                <a:lnTo>
                  <a:pt x="269275" y="347777"/>
                </a:lnTo>
                <a:lnTo>
                  <a:pt x="256167" y="350392"/>
                </a:lnTo>
                <a:lnTo>
                  <a:pt x="241542" y="355622"/>
                </a:lnTo>
                <a:lnTo>
                  <a:pt x="225419" y="358237"/>
                </a:lnTo>
                <a:lnTo>
                  <a:pt x="207815" y="358237"/>
                </a:lnTo>
                <a:lnTo>
                  <a:pt x="188750" y="360851"/>
                </a:lnTo>
                <a:lnTo>
                  <a:pt x="259935" y="360851"/>
                </a:lnTo>
                <a:lnTo>
                  <a:pt x="271307" y="355622"/>
                </a:lnTo>
                <a:lnTo>
                  <a:pt x="282137" y="350392"/>
                </a:lnTo>
                <a:lnTo>
                  <a:pt x="292435" y="342547"/>
                </a:lnTo>
                <a:lnTo>
                  <a:pt x="302211" y="337318"/>
                </a:lnTo>
                <a:lnTo>
                  <a:pt x="311475" y="329473"/>
                </a:lnTo>
                <a:lnTo>
                  <a:pt x="312009" y="329473"/>
                </a:lnTo>
                <a:lnTo>
                  <a:pt x="311826" y="326858"/>
                </a:lnTo>
                <a:close/>
              </a:path>
              <a:path w="375920" h="374015">
                <a:moveTo>
                  <a:pt x="18387" y="266716"/>
                </a:moveTo>
                <a:lnTo>
                  <a:pt x="18192" y="266716"/>
                </a:lnTo>
                <a:lnTo>
                  <a:pt x="18387" y="269331"/>
                </a:lnTo>
                <a:lnTo>
                  <a:pt x="23454" y="277176"/>
                </a:lnTo>
                <a:lnTo>
                  <a:pt x="29656" y="285020"/>
                </a:lnTo>
                <a:lnTo>
                  <a:pt x="36943" y="295480"/>
                </a:lnTo>
                <a:lnTo>
                  <a:pt x="45265" y="303324"/>
                </a:lnTo>
                <a:lnTo>
                  <a:pt x="54572" y="308554"/>
                </a:lnTo>
                <a:lnTo>
                  <a:pt x="64814" y="316399"/>
                </a:lnTo>
                <a:lnTo>
                  <a:pt x="100649" y="332088"/>
                </a:lnTo>
                <a:lnTo>
                  <a:pt x="174407" y="345162"/>
                </a:lnTo>
                <a:lnTo>
                  <a:pt x="227412" y="345162"/>
                </a:lnTo>
                <a:lnTo>
                  <a:pt x="267273" y="337318"/>
                </a:lnTo>
                <a:lnTo>
                  <a:pt x="279910" y="332088"/>
                </a:lnTo>
                <a:lnTo>
                  <a:pt x="292007" y="329473"/>
                </a:lnTo>
                <a:lnTo>
                  <a:pt x="303434" y="324243"/>
                </a:lnTo>
                <a:lnTo>
                  <a:pt x="156166" y="324243"/>
                </a:lnTo>
                <a:lnTo>
                  <a:pt x="141447" y="321628"/>
                </a:lnTo>
                <a:lnTo>
                  <a:pt x="126916" y="321628"/>
                </a:lnTo>
                <a:lnTo>
                  <a:pt x="112686" y="319014"/>
                </a:lnTo>
                <a:lnTo>
                  <a:pt x="98875" y="313784"/>
                </a:lnTo>
                <a:lnTo>
                  <a:pt x="85598" y="311169"/>
                </a:lnTo>
                <a:lnTo>
                  <a:pt x="50120" y="295480"/>
                </a:lnTo>
                <a:lnTo>
                  <a:pt x="23599" y="274561"/>
                </a:lnTo>
                <a:lnTo>
                  <a:pt x="18387" y="266716"/>
                </a:lnTo>
                <a:close/>
              </a:path>
              <a:path w="375920" h="374015">
                <a:moveTo>
                  <a:pt x="72575" y="334703"/>
                </a:moveTo>
                <a:lnTo>
                  <a:pt x="75133" y="337318"/>
                </a:lnTo>
                <a:lnTo>
                  <a:pt x="76691" y="337858"/>
                </a:lnTo>
                <a:lnTo>
                  <a:pt x="72575" y="334703"/>
                </a:lnTo>
                <a:close/>
              </a:path>
              <a:path w="375920" h="374015">
                <a:moveTo>
                  <a:pt x="362690" y="256257"/>
                </a:moveTo>
                <a:lnTo>
                  <a:pt x="362091" y="256257"/>
                </a:lnTo>
                <a:lnTo>
                  <a:pt x="356280" y="264101"/>
                </a:lnTo>
                <a:lnTo>
                  <a:pt x="349317" y="269331"/>
                </a:lnTo>
                <a:lnTo>
                  <a:pt x="311373" y="295480"/>
                </a:lnTo>
                <a:lnTo>
                  <a:pt x="274325" y="308554"/>
                </a:lnTo>
                <a:lnTo>
                  <a:pt x="260722" y="313784"/>
                </a:lnTo>
                <a:lnTo>
                  <a:pt x="217155" y="321628"/>
                </a:lnTo>
                <a:lnTo>
                  <a:pt x="201953" y="321628"/>
                </a:lnTo>
                <a:lnTo>
                  <a:pt x="186529" y="324243"/>
                </a:lnTo>
                <a:lnTo>
                  <a:pt x="303434" y="324243"/>
                </a:lnTo>
                <a:lnTo>
                  <a:pt x="314064" y="316399"/>
                </a:lnTo>
                <a:lnTo>
                  <a:pt x="323765" y="311169"/>
                </a:lnTo>
                <a:lnTo>
                  <a:pt x="334012" y="300709"/>
                </a:lnTo>
                <a:lnTo>
                  <a:pt x="342339" y="292865"/>
                </a:lnTo>
                <a:lnTo>
                  <a:pt x="349442" y="282405"/>
                </a:lnTo>
                <a:lnTo>
                  <a:pt x="356107" y="269331"/>
                </a:lnTo>
                <a:lnTo>
                  <a:pt x="361087" y="258872"/>
                </a:lnTo>
                <a:lnTo>
                  <a:pt x="362690" y="256257"/>
                </a:lnTo>
                <a:close/>
              </a:path>
              <a:path w="375920" h="374015">
                <a:moveTo>
                  <a:pt x="220188" y="292865"/>
                </a:moveTo>
                <a:lnTo>
                  <a:pt x="173942" y="292865"/>
                </a:lnTo>
                <a:lnTo>
                  <a:pt x="193410" y="295480"/>
                </a:lnTo>
                <a:lnTo>
                  <a:pt x="220188" y="292865"/>
                </a:lnTo>
                <a:close/>
              </a:path>
              <a:path w="375920" h="374015">
                <a:moveTo>
                  <a:pt x="391" y="185655"/>
                </a:moveTo>
                <a:lnTo>
                  <a:pt x="0" y="185655"/>
                </a:lnTo>
                <a:lnTo>
                  <a:pt x="0" y="188270"/>
                </a:lnTo>
                <a:lnTo>
                  <a:pt x="7237" y="230108"/>
                </a:lnTo>
                <a:lnTo>
                  <a:pt x="38411" y="256257"/>
                </a:lnTo>
                <a:lnTo>
                  <a:pt x="80116" y="277176"/>
                </a:lnTo>
                <a:lnTo>
                  <a:pt x="93089" y="279790"/>
                </a:lnTo>
                <a:lnTo>
                  <a:pt x="107109" y="285020"/>
                </a:lnTo>
                <a:lnTo>
                  <a:pt x="122190" y="287635"/>
                </a:lnTo>
                <a:lnTo>
                  <a:pt x="138346" y="290250"/>
                </a:lnTo>
                <a:lnTo>
                  <a:pt x="155592" y="292865"/>
                </a:lnTo>
                <a:lnTo>
                  <a:pt x="244137" y="292865"/>
                </a:lnTo>
                <a:lnTo>
                  <a:pt x="265412" y="290250"/>
                </a:lnTo>
                <a:lnTo>
                  <a:pt x="284172" y="285020"/>
                </a:lnTo>
                <a:lnTo>
                  <a:pt x="300571" y="282405"/>
                </a:lnTo>
                <a:lnTo>
                  <a:pt x="314767" y="277176"/>
                </a:lnTo>
                <a:lnTo>
                  <a:pt x="326915" y="271946"/>
                </a:lnTo>
                <a:lnTo>
                  <a:pt x="337174" y="266716"/>
                </a:lnTo>
                <a:lnTo>
                  <a:pt x="342857" y="261486"/>
                </a:lnTo>
                <a:lnTo>
                  <a:pt x="129075" y="261486"/>
                </a:lnTo>
                <a:lnTo>
                  <a:pt x="109821" y="258872"/>
                </a:lnTo>
                <a:lnTo>
                  <a:pt x="61964" y="245797"/>
                </a:lnTo>
                <a:lnTo>
                  <a:pt x="37962" y="232723"/>
                </a:lnTo>
                <a:lnTo>
                  <a:pt x="28226" y="227493"/>
                </a:lnTo>
                <a:lnTo>
                  <a:pt x="3561" y="196115"/>
                </a:lnTo>
                <a:lnTo>
                  <a:pt x="788" y="188270"/>
                </a:lnTo>
                <a:lnTo>
                  <a:pt x="391" y="185655"/>
                </a:lnTo>
                <a:close/>
              </a:path>
              <a:path w="375920" h="374015">
                <a:moveTo>
                  <a:pt x="375386" y="175196"/>
                </a:moveTo>
                <a:lnTo>
                  <a:pt x="374995" y="175196"/>
                </a:lnTo>
                <a:lnTo>
                  <a:pt x="374995" y="177811"/>
                </a:lnTo>
                <a:lnTo>
                  <a:pt x="373013" y="183040"/>
                </a:lnTo>
                <a:lnTo>
                  <a:pt x="369303" y="188270"/>
                </a:lnTo>
                <a:lnTo>
                  <a:pt x="363975" y="196115"/>
                </a:lnTo>
                <a:lnTo>
                  <a:pt x="357142" y="201344"/>
                </a:lnTo>
                <a:lnTo>
                  <a:pt x="348912" y="206574"/>
                </a:lnTo>
                <a:lnTo>
                  <a:pt x="339399" y="214419"/>
                </a:lnTo>
                <a:lnTo>
                  <a:pt x="328712" y="219648"/>
                </a:lnTo>
                <a:lnTo>
                  <a:pt x="290721" y="235338"/>
                </a:lnTo>
                <a:lnTo>
                  <a:pt x="246164" y="251027"/>
                </a:lnTo>
                <a:lnTo>
                  <a:pt x="181721" y="261486"/>
                </a:lnTo>
                <a:lnTo>
                  <a:pt x="342857" y="261486"/>
                </a:lnTo>
                <a:lnTo>
                  <a:pt x="345699" y="258872"/>
                </a:lnTo>
                <a:lnTo>
                  <a:pt x="352646" y="253642"/>
                </a:lnTo>
                <a:lnTo>
                  <a:pt x="358172" y="248412"/>
                </a:lnTo>
                <a:lnTo>
                  <a:pt x="362434" y="243182"/>
                </a:lnTo>
                <a:lnTo>
                  <a:pt x="365589" y="240567"/>
                </a:lnTo>
                <a:lnTo>
                  <a:pt x="367791" y="235338"/>
                </a:lnTo>
                <a:lnTo>
                  <a:pt x="371410" y="224878"/>
                </a:lnTo>
                <a:lnTo>
                  <a:pt x="373863" y="211804"/>
                </a:lnTo>
                <a:lnTo>
                  <a:pt x="375229" y="198730"/>
                </a:lnTo>
                <a:lnTo>
                  <a:pt x="375595" y="183040"/>
                </a:lnTo>
                <a:lnTo>
                  <a:pt x="375595" y="180425"/>
                </a:lnTo>
                <a:lnTo>
                  <a:pt x="375386" y="177811"/>
                </a:lnTo>
                <a:lnTo>
                  <a:pt x="375386" y="175196"/>
                </a:lnTo>
                <a:close/>
              </a:path>
              <a:path w="375920" h="374015">
                <a:moveTo>
                  <a:pt x="18583" y="107209"/>
                </a:moveTo>
                <a:lnTo>
                  <a:pt x="18192" y="107209"/>
                </a:lnTo>
                <a:lnTo>
                  <a:pt x="13071" y="117669"/>
                </a:lnTo>
                <a:lnTo>
                  <a:pt x="8428" y="130743"/>
                </a:lnTo>
                <a:lnTo>
                  <a:pt x="5184" y="143817"/>
                </a:lnTo>
                <a:lnTo>
                  <a:pt x="3913" y="149047"/>
                </a:lnTo>
                <a:lnTo>
                  <a:pt x="4304" y="151662"/>
                </a:lnTo>
                <a:lnTo>
                  <a:pt x="5672" y="154277"/>
                </a:lnTo>
                <a:lnTo>
                  <a:pt x="8207" y="159507"/>
                </a:lnTo>
                <a:lnTo>
                  <a:pt x="11755" y="164736"/>
                </a:lnTo>
                <a:lnTo>
                  <a:pt x="16354" y="167351"/>
                </a:lnTo>
                <a:lnTo>
                  <a:pt x="22041" y="172581"/>
                </a:lnTo>
                <a:lnTo>
                  <a:pt x="56438" y="193500"/>
                </a:lnTo>
                <a:lnTo>
                  <a:pt x="81157" y="201344"/>
                </a:lnTo>
                <a:lnTo>
                  <a:pt x="95529" y="206574"/>
                </a:lnTo>
                <a:lnTo>
                  <a:pt x="111294" y="209189"/>
                </a:lnTo>
                <a:lnTo>
                  <a:pt x="128490" y="211804"/>
                </a:lnTo>
                <a:lnTo>
                  <a:pt x="147154" y="214419"/>
                </a:lnTo>
                <a:lnTo>
                  <a:pt x="167325" y="217034"/>
                </a:lnTo>
                <a:lnTo>
                  <a:pt x="229215" y="217034"/>
                </a:lnTo>
                <a:lnTo>
                  <a:pt x="247582" y="214419"/>
                </a:lnTo>
                <a:lnTo>
                  <a:pt x="264771" y="214419"/>
                </a:lnTo>
                <a:lnTo>
                  <a:pt x="280757" y="211804"/>
                </a:lnTo>
                <a:lnTo>
                  <a:pt x="295518" y="209189"/>
                </a:lnTo>
                <a:lnTo>
                  <a:pt x="309030" y="203959"/>
                </a:lnTo>
                <a:lnTo>
                  <a:pt x="321269" y="201344"/>
                </a:lnTo>
                <a:lnTo>
                  <a:pt x="332212" y="196115"/>
                </a:lnTo>
                <a:lnTo>
                  <a:pt x="341834" y="190885"/>
                </a:lnTo>
                <a:lnTo>
                  <a:pt x="350114" y="185655"/>
                </a:lnTo>
                <a:lnTo>
                  <a:pt x="158521" y="185655"/>
                </a:lnTo>
                <a:lnTo>
                  <a:pt x="139541" y="183040"/>
                </a:lnTo>
                <a:lnTo>
                  <a:pt x="121397" y="183040"/>
                </a:lnTo>
                <a:lnTo>
                  <a:pt x="104230" y="180425"/>
                </a:lnTo>
                <a:lnTo>
                  <a:pt x="88181" y="175196"/>
                </a:lnTo>
                <a:lnTo>
                  <a:pt x="73392" y="172581"/>
                </a:lnTo>
                <a:lnTo>
                  <a:pt x="60002" y="164736"/>
                </a:lnTo>
                <a:lnTo>
                  <a:pt x="48155" y="159507"/>
                </a:lnTo>
                <a:lnTo>
                  <a:pt x="37989" y="154277"/>
                </a:lnTo>
                <a:lnTo>
                  <a:pt x="16974" y="120283"/>
                </a:lnTo>
                <a:lnTo>
                  <a:pt x="16823" y="112439"/>
                </a:lnTo>
                <a:lnTo>
                  <a:pt x="17605" y="109824"/>
                </a:lnTo>
                <a:lnTo>
                  <a:pt x="18583" y="107209"/>
                </a:lnTo>
                <a:close/>
              </a:path>
              <a:path w="375920" h="374015">
                <a:moveTo>
                  <a:pt x="357116" y="104594"/>
                </a:moveTo>
                <a:lnTo>
                  <a:pt x="356016" y="104594"/>
                </a:lnTo>
                <a:lnTo>
                  <a:pt x="355001" y="112439"/>
                </a:lnTo>
                <a:lnTo>
                  <a:pt x="351502" y="120283"/>
                </a:lnTo>
                <a:lnTo>
                  <a:pt x="345751" y="128128"/>
                </a:lnTo>
                <a:lnTo>
                  <a:pt x="337978" y="135973"/>
                </a:lnTo>
                <a:lnTo>
                  <a:pt x="328417" y="141202"/>
                </a:lnTo>
                <a:lnTo>
                  <a:pt x="317298" y="149047"/>
                </a:lnTo>
                <a:lnTo>
                  <a:pt x="304854" y="154277"/>
                </a:lnTo>
                <a:lnTo>
                  <a:pt x="291317" y="159507"/>
                </a:lnTo>
                <a:lnTo>
                  <a:pt x="276917" y="164736"/>
                </a:lnTo>
                <a:lnTo>
                  <a:pt x="261888" y="167351"/>
                </a:lnTo>
                <a:lnTo>
                  <a:pt x="246461" y="172581"/>
                </a:lnTo>
                <a:lnTo>
                  <a:pt x="185408" y="183040"/>
                </a:lnTo>
                <a:lnTo>
                  <a:pt x="171468" y="183040"/>
                </a:lnTo>
                <a:lnTo>
                  <a:pt x="158521" y="185655"/>
                </a:lnTo>
                <a:lnTo>
                  <a:pt x="350114" y="185655"/>
                </a:lnTo>
                <a:lnTo>
                  <a:pt x="357026" y="180425"/>
                </a:lnTo>
                <a:lnTo>
                  <a:pt x="362547" y="172581"/>
                </a:lnTo>
                <a:lnTo>
                  <a:pt x="366655" y="167351"/>
                </a:lnTo>
                <a:lnTo>
                  <a:pt x="370057" y="154277"/>
                </a:lnTo>
                <a:lnTo>
                  <a:pt x="369885" y="141202"/>
                </a:lnTo>
                <a:lnTo>
                  <a:pt x="365871" y="128128"/>
                </a:lnTo>
                <a:lnTo>
                  <a:pt x="361469" y="115054"/>
                </a:lnTo>
                <a:lnTo>
                  <a:pt x="357116" y="104594"/>
                </a:lnTo>
                <a:close/>
              </a:path>
              <a:path w="375920" h="374015">
                <a:moveTo>
                  <a:pt x="221232" y="143817"/>
                </a:moveTo>
                <a:lnTo>
                  <a:pt x="179468" y="143817"/>
                </a:lnTo>
                <a:lnTo>
                  <a:pt x="196863" y="146432"/>
                </a:lnTo>
                <a:lnTo>
                  <a:pt x="221232" y="143817"/>
                </a:lnTo>
                <a:close/>
              </a:path>
              <a:path w="375920" h="374015">
                <a:moveTo>
                  <a:pt x="66706" y="41837"/>
                </a:moveTo>
                <a:lnTo>
                  <a:pt x="66315" y="44452"/>
                </a:lnTo>
                <a:lnTo>
                  <a:pt x="56946" y="52297"/>
                </a:lnTo>
                <a:lnTo>
                  <a:pt x="48098" y="60141"/>
                </a:lnTo>
                <a:lnTo>
                  <a:pt x="36562" y="75831"/>
                </a:lnTo>
                <a:lnTo>
                  <a:pt x="33842" y="83675"/>
                </a:lnTo>
                <a:lnTo>
                  <a:pt x="35063" y="88905"/>
                </a:lnTo>
                <a:lnTo>
                  <a:pt x="38607" y="96750"/>
                </a:lnTo>
                <a:lnTo>
                  <a:pt x="44293" y="101979"/>
                </a:lnTo>
                <a:lnTo>
                  <a:pt x="51943" y="109824"/>
                </a:lnTo>
                <a:lnTo>
                  <a:pt x="98576" y="130743"/>
                </a:lnTo>
                <a:lnTo>
                  <a:pt x="113344" y="133358"/>
                </a:lnTo>
                <a:lnTo>
                  <a:pt x="128997" y="138588"/>
                </a:lnTo>
                <a:lnTo>
                  <a:pt x="162239" y="143817"/>
                </a:lnTo>
                <a:lnTo>
                  <a:pt x="243126" y="143817"/>
                </a:lnTo>
                <a:lnTo>
                  <a:pt x="262622" y="141202"/>
                </a:lnTo>
                <a:lnTo>
                  <a:pt x="279797" y="135973"/>
                </a:lnTo>
                <a:lnTo>
                  <a:pt x="294728" y="133358"/>
                </a:lnTo>
                <a:lnTo>
                  <a:pt x="307491" y="128128"/>
                </a:lnTo>
                <a:lnTo>
                  <a:pt x="318162" y="122898"/>
                </a:lnTo>
                <a:lnTo>
                  <a:pt x="326820" y="117669"/>
                </a:lnTo>
                <a:lnTo>
                  <a:pt x="333539" y="109824"/>
                </a:lnTo>
                <a:lnTo>
                  <a:pt x="335969" y="107209"/>
                </a:lnTo>
                <a:lnTo>
                  <a:pt x="137321" y="107209"/>
                </a:lnTo>
                <a:lnTo>
                  <a:pt x="114864" y="104594"/>
                </a:lnTo>
                <a:lnTo>
                  <a:pt x="97040" y="99365"/>
                </a:lnTo>
                <a:lnTo>
                  <a:pt x="83341" y="96750"/>
                </a:lnTo>
                <a:lnTo>
                  <a:pt x="73256" y="88905"/>
                </a:lnTo>
                <a:lnTo>
                  <a:pt x="66277" y="83675"/>
                </a:lnTo>
                <a:lnTo>
                  <a:pt x="61895" y="75831"/>
                </a:lnTo>
                <a:lnTo>
                  <a:pt x="59601" y="70601"/>
                </a:lnTo>
                <a:lnTo>
                  <a:pt x="58884" y="62756"/>
                </a:lnTo>
                <a:lnTo>
                  <a:pt x="58880" y="57527"/>
                </a:lnTo>
                <a:lnTo>
                  <a:pt x="61425" y="49682"/>
                </a:lnTo>
                <a:lnTo>
                  <a:pt x="66706" y="44452"/>
                </a:lnTo>
                <a:lnTo>
                  <a:pt x="66902" y="44452"/>
                </a:lnTo>
                <a:lnTo>
                  <a:pt x="66706" y="41837"/>
                </a:lnTo>
                <a:close/>
              </a:path>
              <a:path w="375920" h="374015">
                <a:moveTo>
                  <a:pt x="311826" y="44452"/>
                </a:moveTo>
                <a:lnTo>
                  <a:pt x="311617" y="47067"/>
                </a:lnTo>
                <a:lnTo>
                  <a:pt x="312608" y="47067"/>
                </a:lnTo>
                <a:lnTo>
                  <a:pt x="312999" y="49682"/>
                </a:lnTo>
                <a:lnTo>
                  <a:pt x="289133" y="75831"/>
                </a:lnTo>
                <a:lnTo>
                  <a:pt x="278985" y="83675"/>
                </a:lnTo>
                <a:lnTo>
                  <a:pt x="267182" y="88905"/>
                </a:lnTo>
                <a:lnTo>
                  <a:pt x="253784" y="91520"/>
                </a:lnTo>
                <a:lnTo>
                  <a:pt x="238849" y="96750"/>
                </a:lnTo>
                <a:lnTo>
                  <a:pt x="222437" y="101979"/>
                </a:lnTo>
                <a:lnTo>
                  <a:pt x="204605" y="104594"/>
                </a:lnTo>
                <a:lnTo>
                  <a:pt x="185413" y="107209"/>
                </a:lnTo>
                <a:lnTo>
                  <a:pt x="335969" y="107209"/>
                </a:lnTo>
                <a:lnTo>
                  <a:pt x="338398" y="104594"/>
                </a:lnTo>
                <a:lnTo>
                  <a:pt x="341472" y="96750"/>
                </a:lnTo>
                <a:lnTo>
                  <a:pt x="342839" y="91520"/>
                </a:lnTo>
                <a:lnTo>
                  <a:pt x="340829" y="78446"/>
                </a:lnTo>
                <a:lnTo>
                  <a:pt x="334096" y="67986"/>
                </a:lnTo>
                <a:lnTo>
                  <a:pt x="323732" y="57527"/>
                </a:lnTo>
                <a:lnTo>
                  <a:pt x="315806" y="49682"/>
                </a:lnTo>
                <a:lnTo>
                  <a:pt x="311826" y="44452"/>
                </a:lnTo>
                <a:close/>
              </a:path>
              <a:path w="375920" h="374015">
                <a:moveTo>
                  <a:pt x="212197" y="0"/>
                </a:moveTo>
                <a:lnTo>
                  <a:pt x="169281" y="0"/>
                </a:lnTo>
                <a:lnTo>
                  <a:pt x="155714" y="2614"/>
                </a:lnTo>
                <a:lnTo>
                  <a:pt x="108778" y="15689"/>
                </a:lnTo>
                <a:lnTo>
                  <a:pt x="77491" y="39223"/>
                </a:lnTo>
                <a:lnTo>
                  <a:pt x="78928" y="44452"/>
                </a:lnTo>
                <a:lnTo>
                  <a:pt x="83340" y="52297"/>
                </a:lnTo>
                <a:lnTo>
                  <a:pt x="90643" y="57527"/>
                </a:lnTo>
                <a:lnTo>
                  <a:pt x="100754" y="62756"/>
                </a:lnTo>
                <a:lnTo>
                  <a:pt x="113590" y="65371"/>
                </a:lnTo>
                <a:lnTo>
                  <a:pt x="129069" y="70601"/>
                </a:lnTo>
                <a:lnTo>
                  <a:pt x="147106" y="73216"/>
                </a:lnTo>
                <a:lnTo>
                  <a:pt x="188988" y="73216"/>
                </a:lnTo>
                <a:lnTo>
                  <a:pt x="208771" y="70601"/>
                </a:lnTo>
                <a:lnTo>
                  <a:pt x="226841" y="70601"/>
                </a:lnTo>
                <a:lnTo>
                  <a:pt x="243076" y="65371"/>
                </a:lnTo>
                <a:lnTo>
                  <a:pt x="257348" y="62756"/>
                </a:lnTo>
                <a:lnTo>
                  <a:pt x="269534" y="60141"/>
                </a:lnTo>
                <a:lnTo>
                  <a:pt x="295193" y="33993"/>
                </a:lnTo>
                <a:lnTo>
                  <a:pt x="291465" y="28763"/>
                </a:lnTo>
                <a:lnTo>
                  <a:pt x="283852" y="26148"/>
                </a:lnTo>
                <a:lnTo>
                  <a:pt x="272861" y="18304"/>
                </a:lnTo>
                <a:lnTo>
                  <a:pt x="261458" y="13074"/>
                </a:lnTo>
                <a:lnTo>
                  <a:pt x="249666" y="7844"/>
                </a:lnTo>
                <a:lnTo>
                  <a:pt x="212197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pPr defTabSz="913486"/>
            <a:endParaRPr sz="1798" dirty="0">
              <a:solidFill>
                <a:prstClr val="black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93986" y="1727049"/>
            <a:ext cx="9680049" cy="4862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126"/>
            <a:r>
              <a:rPr lang="en-US" sz="4799" spc="-200" dirty="0">
                <a:solidFill>
                  <a:prstClr val="white">
                    <a:lumMod val="95000"/>
                  </a:prstClr>
                </a:solidFill>
                <a:latin typeface="OmnesATT II" panose="02000606040000020004" pitchFamily="50" charset="0"/>
                <a:cs typeface="ATT Aleck Sans Thin" panose="020B0303020203020204" pitchFamily="34" charset="0"/>
              </a:rPr>
              <a:t>Automation with Ansible and Python use Case and examples</a:t>
            </a:r>
          </a:p>
          <a:p>
            <a:pPr defTabSz="914126"/>
            <a:endParaRPr lang="en-US" sz="3200" spc="-200" dirty="0">
              <a:solidFill>
                <a:prstClr val="white">
                  <a:lumMod val="95000"/>
                </a:prstClr>
              </a:solidFill>
              <a:latin typeface="OmnesATT II" panose="02000606040000020004" pitchFamily="50" charset="0"/>
              <a:ea typeface="Omnes_ATT II" charset="0"/>
              <a:cs typeface="Omnes_ATT II" charset="0"/>
            </a:endParaRPr>
          </a:p>
          <a:p>
            <a:pPr defTabSz="914126"/>
            <a:endParaRPr lang="en-US" sz="3200" spc="-200" dirty="0">
              <a:solidFill>
                <a:prstClr val="white">
                  <a:lumMod val="95000"/>
                </a:prstClr>
              </a:solidFill>
              <a:latin typeface="OmnesATT II" panose="02000606040000020004" pitchFamily="50" charset="0"/>
              <a:ea typeface="Omnes_ATT II" charset="0"/>
              <a:cs typeface="Omnes_ATT II" charset="0"/>
            </a:endParaRPr>
          </a:p>
          <a:p>
            <a:pPr defTabSz="914126"/>
            <a:endParaRPr lang="en-US" sz="2399" dirty="0">
              <a:solidFill>
                <a:prstClr val="white">
                  <a:lumMod val="95000"/>
                </a:prstClr>
              </a:solidFill>
              <a:latin typeface="OmnesATT II" panose="02000606040000020004" pitchFamily="50" charset="0"/>
              <a:ea typeface="Omnes_ATT II" charset="0"/>
              <a:cs typeface="Omnes_ATT II" charset="0"/>
            </a:endParaRPr>
          </a:p>
          <a:p>
            <a:pPr defTabSz="914126"/>
            <a:r>
              <a:rPr lang="en-US" sz="2000" dirty="0">
                <a:solidFill>
                  <a:prstClr val="white">
                    <a:lumMod val="95000"/>
                  </a:prstClr>
                </a:solidFill>
                <a:latin typeface="OmnesATT II" panose="02000606040000020004" pitchFamily="50" charset="0"/>
                <a:cs typeface="ATT Aleck Sans Light" panose="020B0403020203020204" pitchFamily="34" charset="0"/>
              </a:rPr>
              <a:t>Hersh Patel</a:t>
            </a:r>
          </a:p>
          <a:p>
            <a:pPr defTabSz="914126"/>
            <a:r>
              <a:rPr lang="en-US" sz="2000" dirty="0">
                <a:solidFill>
                  <a:prstClr val="white">
                    <a:lumMod val="95000"/>
                  </a:prstClr>
                </a:solidFill>
                <a:latin typeface="OmnesATT II" panose="02000606040000020004" pitchFamily="50" charset="0"/>
                <a:cs typeface="ATT Aleck Sans Light" panose="020B0403020203020204" pitchFamily="34" charset="0"/>
              </a:rPr>
              <a:t>AT&amp;T Consulting</a:t>
            </a:r>
          </a:p>
          <a:p>
            <a:pPr defTabSz="914126"/>
            <a:endParaRPr lang="en-US" sz="2000" dirty="0">
              <a:solidFill>
                <a:prstClr val="white">
                  <a:lumMod val="95000"/>
                </a:prstClr>
              </a:solidFill>
              <a:latin typeface="OmnesATT II" panose="02000606040000020004" pitchFamily="50" charset="0"/>
              <a:cs typeface="ATT Aleck Sans Light" panose="020B0403020203020204" pitchFamily="34" charset="0"/>
            </a:endParaRPr>
          </a:p>
          <a:p>
            <a:pPr defTabSz="914126"/>
            <a:endParaRPr lang="en-US" sz="2000" dirty="0">
              <a:solidFill>
                <a:prstClr val="white">
                  <a:lumMod val="95000"/>
                </a:prstClr>
              </a:solidFill>
              <a:latin typeface="OmnesATT II" panose="02000606040000020004" pitchFamily="50" charset="0"/>
              <a:cs typeface="ATT Aleck Sans Light" panose="020B0403020203020204" pitchFamily="34" charset="0"/>
            </a:endParaRPr>
          </a:p>
          <a:p>
            <a:pPr defTabSz="914126"/>
            <a:r>
              <a:rPr lang="en-US" sz="1400">
                <a:solidFill>
                  <a:prstClr val="white">
                    <a:lumMod val="95000"/>
                  </a:prstClr>
                </a:solidFill>
                <a:latin typeface="OmnesATT II" panose="02000606040000020004" pitchFamily="50" charset="0"/>
                <a:cs typeface="ATT Aleck Sans Light" panose="020B0403020203020204" pitchFamily="34" charset="0"/>
              </a:rPr>
              <a:t>Oct  29,  </a:t>
            </a:r>
            <a:r>
              <a:rPr lang="en-US" sz="1400" dirty="0">
                <a:solidFill>
                  <a:prstClr val="white">
                    <a:lumMod val="95000"/>
                  </a:prstClr>
                </a:solidFill>
                <a:latin typeface="OmnesATT II" panose="02000606040000020004" pitchFamily="50" charset="0"/>
                <a:cs typeface="ATT Aleck Sans Light" panose="020B0403020203020204" pitchFamily="34" charset="0"/>
              </a:rPr>
              <a:t>2018</a:t>
            </a:r>
            <a:endParaRPr lang="en-US" dirty="0">
              <a:solidFill>
                <a:prstClr val="white">
                  <a:lumMod val="95000"/>
                </a:prstClr>
              </a:solidFill>
              <a:latin typeface="OmnesATT II" panose="02000606040000020004" pitchFamily="50" charset="0"/>
              <a:cs typeface="ATT Aleck Sans Light" panose="020B0403020203020204" pitchFamily="34" charset="0"/>
            </a:endParaRPr>
          </a:p>
          <a:p>
            <a:pPr defTabSz="914126"/>
            <a:r>
              <a:rPr lang="en-US" sz="3199" b="1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99964" y="6395516"/>
            <a:ext cx="683187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  <a:latin typeface="Omnes_ATT II" charset="0"/>
                <a:ea typeface="Omnes_ATT II" charset="0"/>
                <a:cs typeface="Omnes_ATT II" charset="0"/>
              </a:rPr>
              <a:t>© 2017 AT&amp;T Intellectual Property. All rights reserved. AT&amp;T and the Globe logo are registered trademarks of AT&amp;T Intellectual Property. All other marks are the property of their respective owners.</a:t>
            </a:r>
          </a:p>
        </p:txBody>
      </p:sp>
    </p:spTree>
    <p:extLst>
      <p:ext uri="{BB962C8B-B14F-4D97-AF65-F5344CB8AC3E}">
        <p14:creationId xmlns:p14="http://schemas.microsoft.com/office/powerpoint/2010/main" val="3229304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4812" y="609601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Using Ansible and Python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743392" y="1958340"/>
            <a:ext cx="8001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</a:t>
            </a:r>
            <a:r>
              <a:rPr lang="en-US" b="1" dirty="0" err="1"/>
              <a:t>Ansible</a:t>
            </a:r>
            <a:r>
              <a:rPr lang="en-US" dirty="0"/>
              <a:t> to fetch the output and Use </a:t>
            </a:r>
            <a:r>
              <a:rPr lang="en-US" b="1" dirty="0"/>
              <a:t>python</a:t>
            </a:r>
            <a:r>
              <a:rPr lang="en-US" dirty="0"/>
              <a:t> to parse/analyze and export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Run respective command to collect each required parameter. Example: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</a:t>
            </a:r>
            <a:r>
              <a:rPr lang="en-US" dirty="0" err="1"/>
              <a:t>ip</a:t>
            </a:r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brief” 	-&gt; Grab the state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run” 		-&gt; Grab ACLs and policy maps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interface” 	-&gt; Grab Other info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</a:t>
            </a:r>
            <a:r>
              <a:rPr lang="en-US" dirty="0" err="1"/>
              <a:t>ip</a:t>
            </a:r>
            <a:r>
              <a:rPr lang="en-US" dirty="0"/>
              <a:t> </a:t>
            </a:r>
            <a:r>
              <a:rPr lang="en-US" dirty="0" err="1"/>
              <a:t>bgp</a:t>
            </a:r>
            <a:r>
              <a:rPr lang="en-US" dirty="0"/>
              <a:t> neigh” 	-&gt; check number of BGP neighbors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</a:t>
            </a:r>
            <a:r>
              <a:rPr lang="en-US" dirty="0" err="1"/>
              <a:t>ip</a:t>
            </a:r>
            <a:r>
              <a:rPr lang="en-US" dirty="0"/>
              <a:t> route” 		-&gt; check routing table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</a:t>
            </a:r>
            <a:r>
              <a:rPr lang="en-US" dirty="0" err="1"/>
              <a:t>ip</a:t>
            </a:r>
            <a:r>
              <a:rPr lang="en-US" dirty="0"/>
              <a:t> </a:t>
            </a:r>
            <a:r>
              <a:rPr lang="en-US" dirty="0" err="1"/>
              <a:t>bgp</a:t>
            </a:r>
            <a:r>
              <a:rPr lang="en-US" dirty="0"/>
              <a:t>”		-&gt; check backup routes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run” 		-&gt; check other </a:t>
            </a:r>
            <a:r>
              <a:rPr lang="en-US" dirty="0" err="1"/>
              <a:t>misc</a:t>
            </a:r>
            <a:r>
              <a:rPr lang="en-US" dirty="0"/>
              <a:t> info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Analyze the configuration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Make necessary changes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Populate these into an excel document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config from Templates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Push out Configuration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Validate Push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947352" y="2545080"/>
            <a:ext cx="2080260" cy="1874520"/>
          </a:xfrm>
          <a:prstGeom prst="rect">
            <a:avLst/>
          </a:prstGeom>
          <a:solidFill>
            <a:srgbClr val="FFFF00">
              <a:alpha val="40000"/>
            </a:srgb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044927" y="2545080"/>
            <a:ext cx="3352800" cy="1874520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13012" y="2049780"/>
            <a:ext cx="762000" cy="228600"/>
          </a:xfrm>
          <a:prstGeom prst="rect">
            <a:avLst/>
          </a:prstGeom>
          <a:solidFill>
            <a:srgbClr val="FFFF00">
              <a:alpha val="40000"/>
            </a:srgb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865812" y="2057400"/>
            <a:ext cx="762000" cy="228600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95093" y="4489430"/>
            <a:ext cx="4495800" cy="1073170"/>
          </a:xfrm>
          <a:prstGeom prst="rect">
            <a:avLst/>
          </a:prstGeom>
          <a:solidFill>
            <a:srgbClr val="92D050">
              <a:alpha val="40000"/>
            </a:srgb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F55340-976E-4C12-BF15-CE17ABA457D0}"/>
              </a:ext>
            </a:extLst>
          </p:cNvPr>
          <p:cNvSpPr/>
          <p:nvPr/>
        </p:nvSpPr>
        <p:spPr>
          <a:xfrm>
            <a:off x="2210019" y="5334000"/>
            <a:ext cx="3122393" cy="838200"/>
          </a:xfrm>
          <a:prstGeom prst="rect">
            <a:avLst/>
          </a:prstGeom>
          <a:solidFill>
            <a:srgbClr val="FFFF00">
              <a:alpha val="40000"/>
            </a:srgb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18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609441" y="2784686"/>
            <a:ext cx="10665222" cy="670325"/>
          </a:xfrm>
        </p:spPr>
        <p:txBody>
          <a:bodyPr>
            <a:normAutofit/>
          </a:bodyPr>
          <a:lstStyle/>
          <a:p>
            <a:pPr marL="79234"/>
            <a:r>
              <a:rPr lang="en-US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805109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52"/>
          <p:cNvSpPr txBox="1"/>
          <p:nvPr/>
        </p:nvSpPr>
        <p:spPr>
          <a:xfrm>
            <a:off x="1674812" y="609601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Example Playbook: Device info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51012" y="1752601"/>
            <a:ext cx="86868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Playbook Goal: Document the Following info for all routers on network: </a:t>
            </a:r>
            <a:r>
              <a:rPr lang="en-US" sz="900" dirty="0"/>
              <a:t>“VERSION, ROMMON, HOSTNAME, UPTIME, RUNNING_IMAGE, HARDWARE, SERIAL, CONFIG_REGISTER”.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903412" y="398526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dirty="0" err="1"/>
              <a:t>create_device_info_db.yaml</a:t>
            </a:r>
            <a:endParaRPr lang="en-US" sz="900" dirty="0"/>
          </a:p>
        </p:txBody>
      </p:sp>
      <p:sp>
        <p:nvSpPr>
          <p:cNvPr id="40" name="Rectangle 39"/>
          <p:cNvSpPr/>
          <p:nvPr/>
        </p:nvSpPr>
        <p:spPr>
          <a:xfrm>
            <a:off x="3579812" y="3657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show_ver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357981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1964372" y="2514600"/>
            <a:ext cx="8016240" cy="228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Ansible</a:t>
            </a:r>
            <a:r>
              <a:rPr lang="en-US" dirty="0"/>
              <a:t> Playbook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579812" y="2971800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Roles</a:t>
            </a:r>
          </a:p>
        </p:txBody>
      </p:sp>
      <p:sp>
        <p:nvSpPr>
          <p:cNvPr id="49" name="Rectangle 48"/>
          <p:cNvSpPr/>
          <p:nvPr/>
        </p:nvSpPr>
        <p:spPr>
          <a:xfrm>
            <a:off x="5180012" y="2971800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Tasks</a:t>
            </a:r>
          </a:p>
        </p:txBody>
      </p:sp>
      <p:cxnSp>
        <p:nvCxnSpPr>
          <p:cNvPr id="54" name="Straight Connector 53"/>
          <p:cNvCxnSpPr/>
          <p:nvPr/>
        </p:nvCxnSpPr>
        <p:spPr>
          <a:xfrm>
            <a:off x="518001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5172392" y="5181601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join_across.yaml</a:t>
            </a:r>
            <a:endParaRPr lang="en-US" dirty="0"/>
          </a:p>
        </p:txBody>
      </p:sp>
      <p:sp>
        <p:nvSpPr>
          <p:cNvPr id="56" name="Rectangle 55"/>
          <p:cNvSpPr/>
          <p:nvPr/>
        </p:nvSpPr>
        <p:spPr>
          <a:xfrm>
            <a:off x="5187632" y="3276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IOS: Fetch Output</a:t>
            </a:r>
          </a:p>
        </p:txBody>
      </p:sp>
      <p:sp>
        <p:nvSpPr>
          <p:cNvPr id="57" name="Rectangle 56"/>
          <p:cNvSpPr/>
          <p:nvPr/>
        </p:nvSpPr>
        <p:spPr>
          <a:xfrm>
            <a:off x="5187632" y="3657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Copy_to_file</a:t>
            </a:r>
            <a:endParaRPr lang="en-US" sz="1400" dirty="0"/>
          </a:p>
        </p:txBody>
      </p:sp>
      <p:sp>
        <p:nvSpPr>
          <p:cNvPr id="58" name="Rectangle 57"/>
          <p:cNvSpPr/>
          <p:nvPr/>
        </p:nvSpPr>
        <p:spPr>
          <a:xfrm>
            <a:off x="5172392" y="4038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Parse and Output</a:t>
            </a:r>
          </a:p>
        </p:txBody>
      </p:sp>
      <p:cxnSp>
        <p:nvCxnSpPr>
          <p:cNvPr id="59" name="Straight Arrow Connector 58"/>
          <p:cNvCxnSpPr>
            <a:stCxn id="39" idx="3"/>
          </p:cNvCxnSpPr>
          <p:nvPr/>
        </p:nvCxnSpPr>
        <p:spPr>
          <a:xfrm flipV="1">
            <a:off x="3503612" y="3886200"/>
            <a:ext cx="228600" cy="21336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9" idx="3"/>
            <a:endCxn id="55" idx="1"/>
          </p:cNvCxnSpPr>
          <p:nvPr/>
        </p:nvCxnSpPr>
        <p:spPr>
          <a:xfrm>
            <a:off x="3503612" y="4099561"/>
            <a:ext cx="1668780" cy="1196341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4951412" y="3436620"/>
            <a:ext cx="190500" cy="31623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4951412" y="3733800"/>
            <a:ext cx="381000" cy="381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4951412" y="3733800"/>
            <a:ext cx="381000" cy="36576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78783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6780212" y="2971800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Scripts</a:t>
            </a:r>
          </a:p>
        </p:txBody>
      </p:sp>
      <p:sp>
        <p:nvSpPr>
          <p:cNvPr id="67" name="Rectangle 66"/>
          <p:cNvSpPr/>
          <p:nvPr/>
        </p:nvSpPr>
        <p:spPr>
          <a:xfrm>
            <a:off x="6780212" y="4038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Parse.py</a:t>
            </a:r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6627812" y="4152900"/>
            <a:ext cx="3048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8380412" y="2971800"/>
            <a:ext cx="1600200" cy="2286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cxnSp>
        <p:nvCxnSpPr>
          <p:cNvPr id="72" name="Straight Connector 71"/>
          <p:cNvCxnSpPr/>
          <p:nvPr/>
        </p:nvCxnSpPr>
        <p:spPr>
          <a:xfrm>
            <a:off x="838041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8380412" y="4038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&lt;device&gt;.csv</a:t>
            </a:r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1674812" y="2957512"/>
            <a:ext cx="0" cy="3062288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5400000">
            <a:off x="811507" y="4025162"/>
            <a:ext cx="1943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 of Execution</a:t>
            </a:r>
          </a:p>
        </p:txBody>
      </p:sp>
      <p:sp>
        <p:nvSpPr>
          <p:cNvPr id="95" name="Rectangle 94"/>
          <p:cNvSpPr/>
          <p:nvPr/>
        </p:nvSpPr>
        <p:spPr>
          <a:xfrm>
            <a:off x="8456612" y="4070604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&lt;device&gt;.csv</a:t>
            </a:r>
          </a:p>
        </p:txBody>
      </p:sp>
      <p:sp>
        <p:nvSpPr>
          <p:cNvPr id="96" name="Rectangle 95"/>
          <p:cNvSpPr/>
          <p:nvPr/>
        </p:nvSpPr>
        <p:spPr>
          <a:xfrm>
            <a:off x="8532812" y="4130516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&lt;device&gt;.csv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8380412" y="5219701"/>
            <a:ext cx="1600200" cy="228600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all_devices.db</a:t>
            </a:r>
            <a:endParaRPr lang="en-US" sz="1400" dirty="0"/>
          </a:p>
        </p:txBody>
      </p:sp>
      <p:cxnSp>
        <p:nvCxnSpPr>
          <p:cNvPr id="97" name="Straight Arrow Connector 96"/>
          <p:cNvCxnSpPr>
            <a:stCxn id="55" idx="3"/>
          </p:cNvCxnSpPr>
          <p:nvPr/>
        </p:nvCxnSpPr>
        <p:spPr>
          <a:xfrm>
            <a:off x="6772592" y="5295901"/>
            <a:ext cx="1760220" cy="381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2" idx="4"/>
          </p:cNvCxnSpPr>
          <p:nvPr/>
        </p:nvCxnSpPr>
        <p:spPr>
          <a:xfrm flipV="1">
            <a:off x="9256712" y="4604386"/>
            <a:ext cx="0" cy="518161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9379281" y="4781238"/>
            <a:ext cx="8018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aggregated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1967946" y="2971800"/>
            <a:ext cx="1611867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Playbook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780212" y="2743200"/>
            <a:ext cx="3200400" cy="2286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 </a:t>
            </a:r>
          </a:p>
        </p:txBody>
      </p:sp>
      <p:cxnSp>
        <p:nvCxnSpPr>
          <p:cNvPr id="119" name="Straight Arrow Connector 118"/>
          <p:cNvCxnSpPr/>
          <p:nvPr/>
        </p:nvCxnSpPr>
        <p:spPr>
          <a:xfrm>
            <a:off x="8151812" y="4152900"/>
            <a:ext cx="3048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Oval 101"/>
          <p:cNvSpPr/>
          <p:nvPr/>
        </p:nvSpPr>
        <p:spPr>
          <a:xfrm>
            <a:off x="8266112" y="3823335"/>
            <a:ext cx="1981200" cy="7810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937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ectangle 160"/>
          <p:cNvSpPr/>
          <p:nvPr/>
        </p:nvSpPr>
        <p:spPr>
          <a:xfrm>
            <a:off x="8395652" y="5946648"/>
            <a:ext cx="1600200" cy="2286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&lt;device&gt;_LAN_par.csv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674812" y="609601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Example Playbook: LAN Parameters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51012" y="1752601"/>
            <a:ext cx="868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Goal: Document all LAN configuration required to migrate from existing Routers and Firewalls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903412" y="4038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capture_lan.yaml</a:t>
            </a:r>
            <a:endParaRPr lang="en-US" sz="1400" dirty="0"/>
          </a:p>
        </p:txBody>
      </p:sp>
      <p:sp>
        <p:nvSpPr>
          <p:cNvPr id="40" name="Rectangle 39"/>
          <p:cNvSpPr/>
          <p:nvPr/>
        </p:nvSpPr>
        <p:spPr>
          <a:xfrm>
            <a:off x="3587432" y="4036473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capture_lan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357981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579812" y="2971800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Roles</a:t>
            </a:r>
          </a:p>
        </p:txBody>
      </p:sp>
      <p:sp>
        <p:nvSpPr>
          <p:cNvPr id="49" name="Rectangle 48"/>
          <p:cNvSpPr/>
          <p:nvPr/>
        </p:nvSpPr>
        <p:spPr>
          <a:xfrm>
            <a:off x="5180012" y="2971800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Tasks</a:t>
            </a:r>
          </a:p>
        </p:txBody>
      </p:sp>
      <p:cxnSp>
        <p:nvCxnSpPr>
          <p:cNvPr id="54" name="Straight Connector 53"/>
          <p:cNvCxnSpPr/>
          <p:nvPr/>
        </p:nvCxnSpPr>
        <p:spPr>
          <a:xfrm>
            <a:off x="518001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5187632" y="3276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Fetch </a:t>
            </a:r>
            <a:r>
              <a:rPr lang="en-US" sz="1200" b="1" dirty="0" err="1"/>
              <a:t>Intf</a:t>
            </a:r>
            <a:r>
              <a:rPr lang="en-US" sz="1200" b="1" dirty="0"/>
              <a:t> </a:t>
            </a:r>
            <a:r>
              <a:rPr lang="en-US" sz="1200" b="1" dirty="0" err="1"/>
              <a:t>paramaters</a:t>
            </a:r>
            <a:endParaRPr lang="en-US" sz="1200" b="1" dirty="0"/>
          </a:p>
        </p:txBody>
      </p:sp>
      <p:sp>
        <p:nvSpPr>
          <p:cNvPr id="57" name="Rectangle 56"/>
          <p:cNvSpPr/>
          <p:nvPr/>
        </p:nvSpPr>
        <p:spPr>
          <a:xfrm>
            <a:off x="5187632" y="3657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Copy_to_file</a:t>
            </a:r>
            <a:endParaRPr lang="en-US" sz="1400" dirty="0"/>
          </a:p>
        </p:txBody>
      </p:sp>
      <p:sp>
        <p:nvSpPr>
          <p:cNvPr id="58" name="Rectangle 57"/>
          <p:cNvSpPr/>
          <p:nvPr/>
        </p:nvSpPr>
        <p:spPr>
          <a:xfrm>
            <a:off x="5172392" y="4038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Parse and Output</a:t>
            </a:r>
          </a:p>
        </p:txBody>
      </p:sp>
      <p:cxnSp>
        <p:nvCxnSpPr>
          <p:cNvPr id="59" name="Straight Arrow Connector 58"/>
          <p:cNvCxnSpPr>
            <a:stCxn id="39" idx="3"/>
          </p:cNvCxnSpPr>
          <p:nvPr/>
        </p:nvCxnSpPr>
        <p:spPr>
          <a:xfrm>
            <a:off x="3503612" y="4152900"/>
            <a:ext cx="2286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40" idx="0"/>
          </p:cNvCxnSpPr>
          <p:nvPr/>
        </p:nvCxnSpPr>
        <p:spPr>
          <a:xfrm flipV="1">
            <a:off x="4387532" y="3436621"/>
            <a:ext cx="754380" cy="599853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40" idx="0"/>
          </p:cNvCxnSpPr>
          <p:nvPr/>
        </p:nvCxnSpPr>
        <p:spPr>
          <a:xfrm flipV="1">
            <a:off x="4387532" y="3771901"/>
            <a:ext cx="944880" cy="264573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40" idx="0"/>
          </p:cNvCxnSpPr>
          <p:nvPr/>
        </p:nvCxnSpPr>
        <p:spPr>
          <a:xfrm>
            <a:off x="4387532" y="4036474"/>
            <a:ext cx="944880" cy="116427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78783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6780212" y="2971800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Scripts</a:t>
            </a:r>
          </a:p>
        </p:txBody>
      </p:sp>
      <p:sp>
        <p:nvSpPr>
          <p:cNvPr id="67" name="Rectangle 66"/>
          <p:cNvSpPr/>
          <p:nvPr/>
        </p:nvSpPr>
        <p:spPr>
          <a:xfrm>
            <a:off x="6780212" y="43434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Parse.py</a:t>
            </a:r>
          </a:p>
        </p:txBody>
      </p:sp>
      <p:cxnSp>
        <p:nvCxnSpPr>
          <p:cNvPr id="68" name="Straight Arrow Connector 67"/>
          <p:cNvCxnSpPr>
            <a:endCxn id="67" idx="0"/>
          </p:cNvCxnSpPr>
          <p:nvPr/>
        </p:nvCxnSpPr>
        <p:spPr>
          <a:xfrm>
            <a:off x="6652196" y="4152900"/>
            <a:ext cx="928116" cy="1905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8380412" y="2971800"/>
            <a:ext cx="1600200" cy="2286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cxnSp>
        <p:nvCxnSpPr>
          <p:cNvPr id="72" name="Straight Connector 71"/>
          <p:cNvCxnSpPr/>
          <p:nvPr/>
        </p:nvCxnSpPr>
        <p:spPr>
          <a:xfrm>
            <a:off x="838041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8380412" y="4038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&lt;device&gt;_intf_par.csv</a:t>
            </a:r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1674812" y="2957512"/>
            <a:ext cx="0" cy="3062288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5400000">
            <a:off x="811507" y="4025162"/>
            <a:ext cx="1943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 of Execution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1967946" y="2971800"/>
            <a:ext cx="1611867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Playbook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787832" y="2743200"/>
            <a:ext cx="3192780" cy="2286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</a:t>
            </a:r>
          </a:p>
        </p:txBody>
      </p:sp>
      <p:cxnSp>
        <p:nvCxnSpPr>
          <p:cNvPr id="119" name="Straight Arrow Connector 118"/>
          <p:cNvCxnSpPr/>
          <p:nvPr/>
        </p:nvCxnSpPr>
        <p:spPr>
          <a:xfrm flipV="1">
            <a:off x="8075612" y="4152900"/>
            <a:ext cx="381000" cy="2667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Rectangle 122"/>
          <p:cNvSpPr/>
          <p:nvPr/>
        </p:nvSpPr>
        <p:spPr>
          <a:xfrm>
            <a:off x="5180012" y="45720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Fetch </a:t>
            </a:r>
            <a:r>
              <a:rPr lang="en-US" sz="1200" b="1" dirty="0" err="1"/>
              <a:t>Intf</a:t>
            </a:r>
            <a:r>
              <a:rPr lang="en-US" sz="1200" b="1" dirty="0"/>
              <a:t> status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5180012" y="49530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Copy_to_file</a:t>
            </a:r>
            <a:endParaRPr lang="en-US" sz="1400" dirty="0"/>
          </a:p>
        </p:txBody>
      </p:sp>
      <p:sp>
        <p:nvSpPr>
          <p:cNvPr id="125" name="Rectangle 124"/>
          <p:cNvSpPr/>
          <p:nvPr/>
        </p:nvSpPr>
        <p:spPr>
          <a:xfrm>
            <a:off x="5180012" y="53340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Parse and Output</a:t>
            </a:r>
          </a:p>
        </p:txBody>
      </p:sp>
      <p:cxnSp>
        <p:nvCxnSpPr>
          <p:cNvPr id="127" name="Straight Arrow Connector 126"/>
          <p:cNvCxnSpPr>
            <a:stCxn id="40" idx="2"/>
          </p:cNvCxnSpPr>
          <p:nvPr/>
        </p:nvCxnSpPr>
        <p:spPr>
          <a:xfrm>
            <a:off x="4387532" y="4265073"/>
            <a:ext cx="792480" cy="80899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>
            <a:stCxn id="40" idx="2"/>
          </p:cNvCxnSpPr>
          <p:nvPr/>
        </p:nvCxnSpPr>
        <p:spPr>
          <a:xfrm>
            <a:off x="4387532" y="4265074"/>
            <a:ext cx="716280" cy="1145127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>
            <a:stCxn id="40" idx="2"/>
            <a:endCxn id="123" idx="1"/>
          </p:cNvCxnSpPr>
          <p:nvPr/>
        </p:nvCxnSpPr>
        <p:spPr>
          <a:xfrm>
            <a:off x="4387532" y="4265074"/>
            <a:ext cx="792480" cy="421227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endCxn id="67" idx="2"/>
          </p:cNvCxnSpPr>
          <p:nvPr/>
        </p:nvCxnSpPr>
        <p:spPr>
          <a:xfrm flipV="1">
            <a:off x="6704012" y="4572000"/>
            <a:ext cx="876300" cy="8382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5180012" y="5943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Join Data</a:t>
            </a:r>
          </a:p>
        </p:txBody>
      </p:sp>
      <p:cxnSp>
        <p:nvCxnSpPr>
          <p:cNvPr id="145" name="Straight Arrow Connector 144"/>
          <p:cNvCxnSpPr>
            <a:stCxn id="40" idx="2"/>
            <a:endCxn id="144" idx="1"/>
          </p:cNvCxnSpPr>
          <p:nvPr/>
        </p:nvCxnSpPr>
        <p:spPr>
          <a:xfrm>
            <a:off x="4387532" y="4265074"/>
            <a:ext cx="792480" cy="1792827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Rectangle 152"/>
          <p:cNvSpPr/>
          <p:nvPr/>
        </p:nvSpPr>
        <p:spPr>
          <a:xfrm>
            <a:off x="6787832" y="5943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join_intf_tables.py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8388032" y="53340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&lt;device&gt;_state_par.csv</a:t>
            </a:r>
          </a:p>
        </p:txBody>
      </p:sp>
      <p:cxnSp>
        <p:nvCxnSpPr>
          <p:cNvPr id="158" name="Straight Arrow Connector 157"/>
          <p:cNvCxnSpPr/>
          <p:nvPr/>
        </p:nvCxnSpPr>
        <p:spPr>
          <a:xfrm>
            <a:off x="8075612" y="4488656"/>
            <a:ext cx="419100" cy="959644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/>
          <p:nvPr/>
        </p:nvCxnSpPr>
        <p:spPr>
          <a:xfrm>
            <a:off x="6652196" y="6057900"/>
            <a:ext cx="2286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>
            <a:off x="8304212" y="6057900"/>
            <a:ext cx="2286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Oval 161"/>
          <p:cNvSpPr/>
          <p:nvPr/>
        </p:nvSpPr>
        <p:spPr>
          <a:xfrm>
            <a:off x="8304212" y="3564669"/>
            <a:ext cx="1691640" cy="220979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3" name="Straight Arrow Connector 162"/>
          <p:cNvCxnSpPr/>
          <p:nvPr/>
        </p:nvCxnSpPr>
        <p:spPr>
          <a:xfrm flipH="1">
            <a:off x="9675813" y="5535168"/>
            <a:ext cx="1" cy="41910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9780191" y="5617760"/>
            <a:ext cx="6735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Combine</a:t>
            </a:r>
          </a:p>
        </p:txBody>
      </p:sp>
      <p:sp>
        <p:nvSpPr>
          <p:cNvPr id="180" name="Rectangle 179"/>
          <p:cNvSpPr/>
          <p:nvPr/>
        </p:nvSpPr>
        <p:spPr>
          <a:xfrm>
            <a:off x="1964372" y="2514600"/>
            <a:ext cx="8016240" cy="228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Ansible</a:t>
            </a:r>
            <a:r>
              <a:rPr lang="en-US" dirty="0"/>
              <a:t> Playbook</a:t>
            </a:r>
          </a:p>
        </p:txBody>
      </p:sp>
      <p:sp>
        <p:nvSpPr>
          <p:cNvPr id="182" name="Down Arrow 181"/>
          <p:cNvSpPr/>
          <p:nvPr/>
        </p:nvSpPr>
        <p:spPr>
          <a:xfrm>
            <a:off x="2611572" y="5871676"/>
            <a:ext cx="381000" cy="492252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/>
          <p:cNvSpPr/>
          <p:nvPr/>
        </p:nvSpPr>
        <p:spPr>
          <a:xfrm>
            <a:off x="2086554" y="5515356"/>
            <a:ext cx="1431036" cy="4922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Continued </a:t>
            </a:r>
          </a:p>
        </p:txBody>
      </p:sp>
    </p:spTree>
    <p:extLst>
      <p:ext uri="{BB962C8B-B14F-4D97-AF65-F5344CB8AC3E}">
        <p14:creationId xmlns:p14="http://schemas.microsoft.com/office/powerpoint/2010/main" val="1183710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68"/>
          <p:cNvSpPr/>
          <p:nvPr/>
        </p:nvSpPr>
        <p:spPr>
          <a:xfrm>
            <a:off x="6780212" y="50292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interface_process.py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8395652" y="3432048"/>
            <a:ext cx="1600200" cy="2286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&lt;device&gt;_LAN_par.csv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674812" y="609601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Example Playbook: LAN Parameters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51012" y="1752600"/>
            <a:ext cx="868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Goal: Document all LAN configuration required to migrate from existing Routers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903412" y="4038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capture_lan.yaml</a:t>
            </a:r>
            <a:endParaRPr lang="en-US" sz="1400" dirty="0"/>
          </a:p>
        </p:txBody>
      </p:sp>
      <p:sp>
        <p:nvSpPr>
          <p:cNvPr id="40" name="Rectangle 39"/>
          <p:cNvSpPr/>
          <p:nvPr/>
        </p:nvSpPr>
        <p:spPr>
          <a:xfrm>
            <a:off x="3587432" y="4036473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capture_lan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357981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579812" y="2971800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Roles</a:t>
            </a:r>
          </a:p>
        </p:txBody>
      </p:sp>
      <p:sp>
        <p:nvSpPr>
          <p:cNvPr id="49" name="Rectangle 48"/>
          <p:cNvSpPr/>
          <p:nvPr/>
        </p:nvSpPr>
        <p:spPr>
          <a:xfrm>
            <a:off x="5180012" y="2971800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Tasks</a:t>
            </a:r>
          </a:p>
        </p:txBody>
      </p:sp>
      <p:cxnSp>
        <p:nvCxnSpPr>
          <p:cNvPr id="54" name="Straight Connector 53"/>
          <p:cNvCxnSpPr/>
          <p:nvPr/>
        </p:nvCxnSpPr>
        <p:spPr>
          <a:xfrm>
            <a:off x="518001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3351212" y="4152900"/>
            <a:ext cx="3810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678783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/>
        </p:nvSpPr>
        <p:spPr>
          <a:xfrm>
            <a:off x="6780212" y="2971800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Scripts</a:t>
            </a:r>
          </a:p>
        </p:txBody>
      </p:sp>
      <p:sp>
        <p:nvSpPr>
          <p:cNvPr id="71" name="Rectangle 70"/>
          <p:cNvSpPr/>
          <p:nvPr/>
        </p:nvSpPr>
        <p:spPr>
          <a:xfrm>
            <a:off x="8380412" y="2971800"/>
            <a:ext cx="1600200" cy="2286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cxnSp>
        <p:nvCxnSpPr>
          <p:cNvPr id="72" name="Straight Connector 71"/>
          <p:cNvCxnSpPr/>
          <p:nvPr/>
        </p:nvCxnSpPr>
        <p:spPr>
          <a:xfrm>
            <a:off x="8380412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1674812" y="2957512"/>
            <a:ext cx="0" cy="3062288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5400000">
            <a:off x="811507" y="4025162"/>
            <a:ext cx="1943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 of Execution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1967946" y="2971800"/>
            <a:ext cx="1611867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Playbook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6766496" y="2743200"/>
            <a:ext cx="3214116" cy="2286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5180012" y="34290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Join Data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787832" y="34290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join_intf_tables.py</a:t>
            </a:r>
          </a:p>
        </p:txBody>
      </p:sp>
      <p:cxnSp>
        <p:nvCxnSpPr>
          <p:cNvPr id="159" name="Straight Arrow Connector 158"/>
          <p:cNvCxnSpPr/>
          <p:nvPr/>
        </p:nvCxnSpPr>
        <p:spPr>
          <a:xfrm>
            <a:off x="6652196" y="3543300"/>
            <a:ext cx="2286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Rectangle 179"/>
          <p:cNvSpPr/>
          <p:nvPr/>
        </p:nvSpPr>
        <p:spPr>
          <a:xfrm>
            <a:off x="1964372" y="2514600"/>
            <a:ext cx="8016240" cy="228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Ansible</a:t>
            </a:r>
            <a:r>
              <a:rPr lang="en-US" dirty="0"/>
              <a:t> Playbook</a:t>
            </a:r>
          </a:p>
        </p:txBody>
      </p:sp>
      <p:cxnSp>
        <p:nvCxnSpPr>
          <p:cNvPr id="68" name="Straight Arrow Connector 67"/>
          <p:cNvCxnSpPr/>
          <p:nvPr/>
        </p:nvCxnSpPr>
        <p:spPr>
          <a:xfrm flipV="1">
            <a:off x="4951412" y="3581400"/>
            <a:ext cx="381000" cy="5715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3587432" y="50292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Process and Output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351212" y="4150773"/>
            <a:ext cx="381000" cy="103082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8375840" y="4647900"/>
            <a:ext cx="1600200" cy="228600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&lt;device&gt;_RTR_LAN.csv</a:t>
            </a:r>
          </a:p>
        </p:txBody>
      </p:sp>
      <p:cxnSp>
        <p:nvCxnSpPr>
          <p:cNvPr id="64" name="Straight Arrow Connector 63"/>
          <p:cNvCxnSpPr>
            <a:stCxn id="55" idx="3"/>
          </p:cNvCxnSpPr>
          <p:nvPr/>
        </p:nvCxnSpPr>
        <p:spPr>
          <a:xfrm>
            <a:off x="5187632" y="5143500"/>
            <a:ext cx="1693164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8374316" y="5410200"/>
            <a:ext cx="1621536" cy="228600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&lt;device&gt;_ANIRA_LAN.csv</a:t>
            </a:r>
          </a:p>
        </p:txBody>
      </p:sp>
      <p:cxnSp>
        <p:nvCxnSpPr>
          <p:cNvPr id="74" name="Straight Arrow Connector 73"/>
          <p:cNvCxnSpPr/>
          <p:nvPr/>
        </p:nvCxnSpPr>
        <p:spPr>
          <a:xfrm>
            <a:off x="8282876" y="5141976"/>
            <a:ext cx="249936" cy="382524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V="1">
            <a:off x="8282876" y="4953000"/>
            <a:ext cx="201168" cy="1905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>
            <a:off x="9976041" y="3657600"/>
            <a:ext cx="1" cy="99030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H="1">
            <a:off x="10128438" y="3546348"/>
            <a:ext cx="2" cy="1940052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161" idx="3"/>
          </p:cNvCxnSpPr>
          <p:nvPr/>
        </p:nvCxnSpPr>
        <p:spPr>
          <a:xfrm flipH="1">
            <a:off x="9995852" y="3546348"/>
            <a:ext cx="132588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9066818" y="4152900"/>
            <a:ext cx="9092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Use as inputs</a:t>
            </a:r>
          </a:p>
        </p:txBody>
      </p:sp>
      <p:sp>
        <p:nvSpPr>
          <p:cNvPr id="81" name="Rectangle 80"/>
          <p:cNvSpPr/>
          <p:nvPr/>
        </p:nvSpPr>
        <p:spPr>
          <a:xfrm>
            <a:off x="8380412" y="3790347"/>
            <a:ext cx="1323592" cy="2286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FW.cvs</a:t>
            </a:r>
            <a:endParaRPr lang="en-US" sz="1100" dirty="0"/>
          </a:p>
        </p:txBody>
      </p:sp>
      <p:cxnSp>
        <p:nvCxnSpPr>
          <p:cNvPr id="82" name="Straight Connector 81"/>
          <p:cNvCxnSpPr/>
          <p:nvPr/>
        </p:nvCxnSpPr>
        <p:spPr>
          <a:xfrm flipH="1">
            <a:off x="9667428" y="3904647"/>
            <a:ext cx="461012" cy="0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>
            <a:off x="8261540" y="3904647"/>
            <a:ext cx="2286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7487348" y="3732817"/>
            <a:ext cx="768096" cy="38442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fw.py</a:t>
            </a:r>
          </a:p>
        </p:txBody>
      </p:sp>
    </p:spTree>
    <p:extLst>
      <p:ext uri="{BB962C8B-B14F-4D97-AF65-F5344CB8AC3E}">
        <p14:creationId xmlns:p14="http://schemas.microsoft.com/office/powerpoint/2010/main" val="1366726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52"/>
          <p:cNvSpPr txBox="1"/>
          <p:nvPr/>
        </p:nvSpPr>
        <p:spPr>
          <a:xfrm>
            <a:off x="1674812" y="609601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Example Script: Palo LAN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51012" y="1752600"/>
            <a:ext cx="8686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Goal: Document all LAN configuration required to migrate from existing Firewalls.</a:t>
            </a:r>
          </a:p>
          <a:p>
            <a:pPr lvl="1"/>
            <a:r>
              <a:rPr lang="en-US" sz="1200" dirty="0"/>
              <a:t>Note: ran into issues with </a:t>
            </a:r>
            <a:r>
              <a:rPr lang="en-US" sz="1200" dirty="0" err="1"/>
              <a:t>Anisible</a:t>
            </a:r>
            <a:r>
              <a:rPr lang="en-US" sz="1200" dirty="0"/>
              <a:t> and Palo “406”, used postman/Curl/request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3965384" y="2971800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Scripts</a:t>
            </a:r>
          </a:p>
        </p:txBody>
      </p:sp>
      <p:sp>
        <p:nvSpPr>
          <p:cNvPr id="71" name="Rectangle 70"/>
          <p:cNvSpPr/>
          <p:nvPr/>
        </p:nvSpPr>
        <p:spPr>
          <a:xfrm>
            <a:off x="5565584" y="2971800"/>
            <a:ext cx="1600200" cy="2286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cxnSp>
        <p:nvCxnSpPr>
          <p:cNvPr id="72" name="Straight Connector 71"/>
          <p:cNvCxnSpPr/>
          <p:nvPr/>
        </p:nvCxnSpPr>
        <p:spPr>
          <a:xfrm>
            <a:off x="5565584" y="29718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1674812" y="2957512"/>
            <a:ext cx="0" cy="3062288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5400000">
            <a:off x="811507" y="4025162"/>
            <a:ext cx="1943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 of Execution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1967946" y="2743200"/>
            <a:ext cx="8012667" cy="2286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</a:t>
            </a:r>
          </a:p>
        </p:txBody>
      </p:sp>
      <p:sp>
        <p:nvSpPr>
          <p:cNvPr id="81" name="Rectangle 80"/>
          <p:cNvSpPr/>
          <p:nvPr/>
        </p:nvSpPr>
        <p:spPr>
          <a:xfrm>
            <a:off x="5565584" y="4426839"/>
            <a:ext cx="1600200" cy="2286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&lt;firewall&gt;.</a:t>
            </a:r>
            <a:r>
              <a:rPr lang="en-US" sz="1100" dirty="0" err="1"/>
              <a:t>cvs</a:t>
            </a:r>
            <a:endParaRPr lang="en-US" sz="1100" dirty="0"/>
          </a:p>
        </p:txBody>
      </p:sp>
      <p:sp>
        <p:nvSpPr>
          <p:cNvPr id="46" name="Rectangle 45"/>
          <p:cNvSpPr/>
          <p:nvPr/>
        </p:nvSpPr>
        <p:spPr>
          <a:xfrm>
            <a:off x="3973004" y="4419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palo_parse_lan.py</a:t>
            </a:r>
          </a:p>
        </p:txBody>
      </p:sp>
      <p:cxnSp>
        <p:nvCxnSpPr>
          <p:cNvPr id="160" name="Straight Arrow Connector 159"/>
          <p:cNvCxnSpPr/>
          <p:nvPr/>
        </p:nvCxnSpPr>
        <p:spPr>
          <a:xfrm>
            <a:off x="5446712" y="4541139"/>
            <a:ext cx="2286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3973004" y="34290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fetch_cfg.py</a:t>
            </a:r>
          </a:p>
        </p:txBody>
      </p:sp>
      <p:sp>
        <p:nvSpPr>
          <p:cNvPr id="52" name="Rectangle 51"/>
          <p:cNvSpPr/>
          <p:nvPr/>
        </p:nvSpPr>
        <p:spPr>
          <a:xfrm>
            <a:off x="5573204" y="34290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&lt;firewall&gt;.xml</a:t>
            </a:r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6953344" y="3657601"/>
            <a:ext cx="1" cy="769239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044121" y="4025942"/>
            <a:ext cx="9092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Use as inputs</a:t>
            </a:r>
          </a:p>
        </p:txBody>
      </p:sp>
      <p:cxnSp>
        <p:nvCxnSpPr>
          <p:cNvPr id="58" name="Straight Arrow Connector 57"/>
          <p:cNvCxnSpPr/>
          <p:nvPr/>
        </p:nvCxnSpPr>
        <p:spPr>
          <a:xfrm>
            <a:off x="5446712" y="3543300"/>
            <a:ext cx="2286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076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52"/>
          <p:cNvSpPr txBox="1"/>
          <p:nvPr/>
        </p:nvSpPr>
        <p:spPr>
          <a:xfrm>
            <a:off x="1674812" y="609601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Example: Templating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51012" y="1752600"/>
            <a:ext cx="868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Goal: Automate template generation for devices based on excel database</a:t>
            </a:r>
          </a:p>
        </p:txBody>
      </p:sp>
      <p:sp>
        <p:nvSpPr>
          <p:cNvPr id="66" name="Rectangle 65"/>
          <p:cNvSpPr/>
          <p:nvPr/>
        </p:nvSpPr>
        <p:spPr>
          <a:xfrm>
            <a:off x="3122612" y="2674239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Scripts</a:t>
            </a:r>
          </a:p>
        </p:txBody>
      </p:sp>
      <p:sp>
        <p:nvSpPr>
          <p:cNvPr id="71" name="Rectangle 70"/>
          <p:cNvSpPr/>
          <p:nvPr/>
        </p:nvSpPr>
        <p:spPr>
          <a:xfrm>
            <a:off x="6327584" y="2667000"/>
            <a:ext cx="1600200" cy="2286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cxnSp>
        <p:nvCxnSpPr>
          <p:cNvPr id="72" name="Straight Connector 71"/>
          <p:cNvCxnSpPr/>
          <p:nvPr/>
        </p:nvCxnSpPr>
        <p:spPr>
          <a:xfrm>
            <a:off x="6327584" y="26670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1674812" y="2957512"/>
            <a:ext cx="0" cy="3062288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5400000">
            <a:off x="811507" y="4025162"/>
            <a:ext cx="1943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Order of Execution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1967946" y="2438400"/>
            <a:ext cx="8012667" cy="2286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</a:t>
            </a:r>
          </a:p>
        </p:txBody>
      </p:sp>
      <p:sp>
        <p:nvSpPr>
          <p:cNvPr id="81" name="Rectangle 80"/>
          <p:cNvSpPr/>
          <p:nvPr/>
        </p:nvSpPr>
        <p:spPr>
          <a:xfrm>
            <a:off x="6327584" y="4800600"/>
            <a:ext cx="1600200" cy="2286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&lt;</a:t>
            </a:r>
            <a:r>
              <a:rPr lang="en-US" sz="1100" dirty="0" err="1"/>
              <a:t>anira</a:t>
            </a:r>
            <a:r>
              <a:rPr lang="en-US" sz="1100" dirty="0"/>
              <a:t>&gt;.</a:t>
            </a:r>
            <a:r>
              <a:rPr lang="en-US" sz="1100" dirty="0" err="1"/>
              <a:t>cfg</a:t>
            </a:r>
            <a:endParaRPr lang="en-US" sz="1100" dirty="0"/>
          </a:p>
        </p:txBody>
      </p:sp>
      <p:sp>
        <p:nvSpPr>
          <p:cNvPr id="50" name="Rectangle 49"/>
          <p:cNvSpPr/>
          <p:nvPr/>
        </p:nvSpPr>
        <p:spPr>
          <a:xfrm>
            <a:off x="3130232" y="4499981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gen_cfg.py</a:t>
            </a:r>
          </a:p>
        </p:txBody>
      </p:sp>
      <p:sp>
        <p:nvSpPr>
          <p:cNvPr id="52" name="Rectangle 51"/>
          <p:cNvSpPr/>
          <p:nvPr/>
        </p:nvSpPr>
        <p:spPr>
          <a:xfrm>
            <a:off x="6335204" y="4195181"/>
            <a:ext cx="1600200" cy="2286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&lt;</a:t>
            </a:r>
            <a:r>
              <a:rPr lang="en-US" sz="1100" dirty="0" err="1"/>
              <a:t>rtr</a:t>
            </a:r>
            <a:r>
              <a:rPr lang="en-US" sz="1100" dirty="0"/>
              <a:t>&gt;.</a:t>
            </a:r>
            <a:r>
              <a:rPr lang="en-US" sz="1100" dirty="0" err="1"/>
              <a:t>cfg</a:t>
            </a:r>
            <a:endParaRPr lang="en-US" sz="1100" dirty="0"/>
          </a:p>
        </p:txBody>
      </p:sp>
      <p:sp>
        <p:nvSpPr>
          <p:cNvPr id="18" name="Rectangle 17"/>
          <p:cNvSpPr/>
          <p:nvPr/>
        </p:nvSpPr>
        <p:spPr>
          <a:xfrm>
            <a:off x="6327584" y="31242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site_db.xlsx</a:t>
            </a:r>
          </a:p>
        </p:txBody>
      </p:sp>
      <p:sp>
        <p:nvSpPr>
          <p:cNvPr id="2" name="Line Callout 1 (Accent Bar) 1"/>
          <p:cNvSpPr/>
          <p:nvPr/>
        </p:nvSpPr>
        <p:spPr>
          <a:xfrm>
            <a:off x="8685212" y="2764917"/>
            <a:ext cx="914400" cy="612648"/>
          </a:xfrm>
          <a:prstGeom prst="accentCallout1">
            <a:avLst>
              <a:gd name="adj1" fmla="val 18750"/>
              <a:gd name="adj2" fmla="val -8333"/>
              <a:gd name="adj3" fmla="val 79665"/>
              <a:gd name="adj4" fmla="val -84999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" dirty="0"/>
              <a:t>Combination of info collected from  scripts and by hand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4735004" y="2667000"/>
            <a:ext cx="0" cy="2971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727384" y="2674239"/>
            <a:ext cx="1600200" cy="22860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Jinja2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722812" y="4195181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Router_hierarchical_templates</a:t>
            </a:r>
            <a:endParaRPr lang="en-US" sz="1400" dirty="0"/>
          </a:p>
        </p:txBody>
      </p:sp>
      <p:sp>
        <p:nvSpPr>
          <p:cNvPr id="26" name="Rectangle 25"/>
          <p:cNvSpPr/>
          <p:nvPr/>
        </p:nvSpPr>
        <p:spPr>
          <a:xfrm>
            <a:off x="4735004" y="48006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00" dirty="0" err="1"/>
              <a:t>ANIRA_hierarchical_templates</a:t>
            </a:r>
            <a:endParaRPr lang="en-US" sz="1400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7715344" y="3352801"/>
            <a:ext cx="1" cy="769239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787072" y="3721142"/>
            <a:ext cx="9092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Use as inputs</a:t>
            </a:r>
          </a:p>
        </p:txBody>
      </p:sp>
      <p:sp>
        <p:nvSpPr>
          <p:cNvPr id="42" name="TextBox 41"/>
          <p:cNvSpPr txBox="1"/>
          <p:nvPr/>
        </p:nvSpPr>
        <p:spPr>
          <a:xfrm rot="19296675">
            <a:off x="5346101" y="3511883"/>
            <a:ext cx="1497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Use as inputs for variable, conditional and loops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735004" y="41529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err="1"/>
              <a:t>Router_hierarchical_templates</a:t>
            </a:r>
            <a:endParaRPr lang="en-US" sz="1600" dirty="0"/>
          </a:p>
        </p:txBody>
      </p:sp>
      <p:cxnSp>
        <p:nvCxnSpPr>
          <p:cNvPr id="34" name="Straight Arrow Connector 33"/>
          <p:cNvCxnSpPr/>
          <p:nvPr/>
        </p:nvCxnSpPr>
        <p:spPr>
          <a:xfrm flipH="1">
            <a:off x="5180012" y="3238500"/>
            <a:ext cx="1143000" cy="945356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6094412" y="3276600"/>
            <a:ext cx="228600" cy="1524000"/>
          </a:xfrm>
          <a:prstGeom prst="straightConnector1">
            <a:avLst/>
          </a:prstGeom>
          <a:ln w="28575"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4745672" y="476459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err="1"/>
              <a:t>ANIRA_hierarchical_templates</a:t>
            </a:r>
            <a:endParaRPr lang="en-US" sz="1600" dirty="0"/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4506404" y="4614282"/>
            <a:ext cx="368808" cy="300619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>
            <a:off x="6243002" y="4914900"/>
            <a:ext cx="2286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6243002" y="4309481"/>
            <a:ext cx="2286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506404" y="4347581"/>
            <a:ext cx="368808" cy="267462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2221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609441" y="2784686"/>
            <a:ext cx="10665222" cy="670325"/>
          </a:xfrm>
        </p:spPr>
        <p:txBody>
          <a:bodyPr>
            <a:normAutofit/>
          </a:bodyPr>
          <a:lstStyle/>
          <a:p>
            <a:pPr marL="79234"/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61120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4812" y="609601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Summary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79612" y="1447801"/>
            <a:ext cx="8305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Ansible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Excellent at fetching and Configuring devices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Framework provides consistency and predictability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Limited functionality within itself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and other libraries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Great for extending capabilities of </a:t>
            </a:r>
            <a:r>
              <a:rPr lang="en-US" dirty="0" err="1"/>
              <a:t>Ansible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Takes time to develop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Lots of other tools and frameworks……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Getting Started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Be active in looking for use cases, this is the best way to learn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Build up your library and don’t forget to document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Don’t re-invent a wheel, there are lot of libraries out there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Will not happen over night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sz="2000" dirty="0"/>
              <a:t>I am happy to share, importantly happy to collaborate. </a:t>
            </a:r>
          </a:p>
        </p:txBody>
      </p:sp>
    </p:spTree>
    <p:extLst>
      <p:ext uri="{BB962C8B-B14F-4D97-AF65-F5344CB8AC3E}">
        <p14:creationId xmlns:p14="http://schemas.microsoft.com/office/powerpoint/2010/main" val="2642539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609441" y="2784686"/>
            <a:ext cx="10665222" cy="670325"/>
          </a:xfrm>
        </p:spPr>
        <p:txBody>
          <a:bodyPr>
            <a:normAutofit/>
          </a:bodyPr>
          <a:lstStyle/>
          <a:p>
            <a:pPr marL="79234"/>
            <a:r>
              <a:rPr lang="en-US" dirty="0"/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289384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4812" y="609601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Goals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751012" y="1981201"/>
            <a:ext cx="8763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give an illustration, example and demonstration of how </a:t>
            </a:r>
            <a:r>
              <a:rPr lang="en-US" dirty="0" err="1"/>
              <a:t>Ansible</a:t>
            </a:r>
            <a:r>
              <a:rPr lang="en-US" dirty="0"/>
              <a:t> Playbook can be used in actual use cases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give an illustration, example and demonstration of how python and its libraries can be integrated with </a:t>
            </a:r>
            <a:r>
              <a:rPr lang="en-US" dirty="0" err="1"/>
              <a:t>Ansible</a:t>
            </a:r>
            <a:r>
              <a:rPr lang="en-US" dirty="0"/>
              <a:t> or vice versa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Encourage sharing and collaboration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Assumptions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Heard of </a:t>
            </a:r>
            <a:r>
              <a:rPr lang="en-US" dirty="0" err="1"/>
              <a:t>Ansible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Have worked on some scripting before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Basic understanding of python, but deeper understand will help.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09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609441" y="2784686"/>
            <a:ext cx="10665222" cy="670325"/>
          </a:xfrm>
        </p:spPr>
        <p:txBody>
          <a:bodyPr>
            <a:normAutofit/>
          </a:bodyPr>
          <a:lstStyle/>
          <a:p>
            <a:pPr marL="79234"/>
            <a:r>
              <a:rPr lang="en-US" dirty="0" err="1"/>
              <a:t>Enviroment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713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4812" y="609601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/>
              <a:t>Enviroment</a:t>
            </a:r>
            <a:endParaRPr lang="en-US" sz="4400" dirty="0"/>
          </a:p>
        </p:txBody>
      </p:sp>
      <p:sp>
        <p:nvSpPr>
          <p:cNvPr id="9" name="TextBox 8"/>
          <p:cNvSpPr txBox="1"/>
          <p:nvPr/>
        </p:nvSpPr>
        <p:spPr>
          <a:xfrm>
            <a:off x="1751012" y="1981201"/>
            <a:ext cx="8763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Network Overview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Customer has around 100 sites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Move from Physical Router(cisco -&gt; juniper) and Firewall(Palo) to VNF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Move these sites to </a:t>
            </a:r>
            <a:r>
              <a:rPr lang="en-US" dirty="0" err="1"/>
              <a:t>Flexware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Move from Customer managed to AT&amp;T Managed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Site classification unknown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Number of Subnets = ~ 20  per site</a:t>
            </a:r>
          </a:p>
        </p:txBody>
      </p:sp>
    </p:spTree>
    <p:extLst>
      <p:ext uri="{BB962C8B-B14F-4D97-AF65-F5344CB8AC3E}">
        <p14:creationId xmlns:p14="http://schemas.microsoft.com/office/powerpoint/2010/main" val="1522359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4812" y="609600"/>
            <a:ext cx="8763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Traditional (Discovery/Detailed collection)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743392" y="1958340"/>
            <a:ext cx="8001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Traditional Approach to </a:t>
            </a:r>
            <a:r>
              <a:rPr lang="en-US" b="1" dirty="0"/>
              <a:t>Collection</a:t>
            </a:r>
            <a:r>
              <a:rPr lang="en-US" dirty="0"/>
              <a:t> (on network/firewall device)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Run respective command to collect each required parameter. Example: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</a:t>
            </a:r>
            <a:r>
              <a:rPr lang="en-US" dirty="0" err="1"/>
              <a:t>ip</a:t>
            </a:r>
            <a:r>
              <a:rPr lang="en-US" dirty="0"/>
              <a:t> </a:t>
            </a:r>
            <a:r>
              <a:rPr lang="en-US" dirty="0" err="1"/>
              <a:t>int</a:t>
            </a:r>
            <a:r>
              <a:rPr lang="en-US" dirty="0"/>
              <a:t> brief” 	-&gt; Grab the state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run” 		-&gt; Grab ACLs and policy maps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interface” 	-&gt; Grab Other info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</a:t>
            </a:r>
            <a:r>
              <a:rPr lang="en-US" dirty="0" err="1"/>
              <a:t>ip</a:t>
            </a:r>
            <a:r>
              <a:rPr lang="en-US" dirty="0"/>
              <a:t> </a:t>
            </a:r>
            <a:r>
              <a:rPr lang="en-US" dirty="0" err="1"/>
              <a:t>bgp</a:t>
            </a:r>
            <a:r>
              <a:rPr lang="en-US" dirty="0"/>
              <a:t> neigh” 	-&gt; check number of BGP neighbors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</a:t>
            </a:r>
            <a:r>
              <a:rPr lang="en-US" dirty="0" err="1"/>
              <a:t>ip</a:t>
            </a:r>
            <a:r>
              <a:rPr lang="en-US" dirty="0"/>
              <a:t> route” 		-&gt; check routing table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</a:t>
            </a:r>
            <a:r>
              <a:rPr lang="en-US" dirty="0" err="1"/>
              <a:t>ip</a:t>
            </a:r>
            <a:r>
              <a:rPr lang="en-US" dirty="0"/>
              <a:t> </a:t>
            </a:r>
            <a:r>
              <a:rPr lang="en-US" dirty="0" err="1"/>
              <a:t>bgp</a:t>
            </a:r>
            <a:r>
              <a:rPr lang="en-US" dirty="0"/>
              <a:t>”		-&gt; check backup routes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“show run” 		-&gt; check other </a:t>
            </a:r>
            <a:r>
              <a:rPr lang="en-US" dirty="0" err="1"/>
              <a:t>misc</a:t>
            </a:r>
            <a:r>
              <a:rPr lang="en-US" dirty="0"/>
              <a:t> info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….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Analyze the configuration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Make necessary changes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Populate these into an excel document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config from Templates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Push out Configuration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662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0" y="0"/>
            <a:ext cx="914400" cy="0"/>
          </a:xfrm>
          <a:prstGeom prst="line">
            <a:avLst/>
          </a:prstGeom>
          <a:ln w="0" cap="flat" cmpd="sng" algn="ctr">
            <a:solidFill>
              <a:srgbClr val="FBFF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2"/>
          <p:cNvSpPr>
            <a:spLocks noGrp="1"/>
          </p:cNvSpPr>
          <p:nvPr>
            <p:ph type="title"/>
          </p:nvPr>
        </p:nvSpPr>
        <p:spPr>
          <a:xfrm>
            <a:off x="609441" y="2784686"/>
            <a:ext cx="10665222" cy="670325"/>
          </a:xfrm>
        </p:spPr>
        <p:txBody>
          <a:bodyPr>
            <a:normAutofit/>
          </a:bodyPr>
          <a:lstStyle/>
          <a:p>
            <a:pPr marL="79234"/>
            <a:r>
              <a:rPr lang="en-US" dirty="0"/>
              <a:t>High Level</a:t>
            </a:r>
          </a:p>
        </p:txBody>
      </p:sp>
    </p:spTree>
    <p:extLst>
      <p:ext uri="{BB962C8B-B14F-4D97-AF65-F5344CB8AC3E}">
        <p14:creationId xmlns:p14="http://schemas.microsoft.com/office/powerpoint/2010/main" val="669839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1598612" y="1600200"/>
            <a:ext cx="8991600" cy="46482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/>
              <a:t>GIT</a:t>
            </a:r>
          </a:p>
        </p:txBody>
      </p:sp>
      <p:sp>
        <p:nvSpPr>
          <p:cNvPr id="45" name="Rectangle 44"/>
          <p:cNvSpPr/>
          <p:nvPr/>
        </p:nvSpPr>
        <p:spPr>
          <a:xfrm>
            <a:off x="7085012" y="2057400"/>
            <a:ext cx="3200400" cy="4038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979612" y="2895600"/>
            <a:ext cx="1600200" cy="762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Ansible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646612" y="4173856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Ansible modules</a:t>
            </a:r>
          </a:p>
        </p:txBody>
      </p:sp>
      <p:cxnSp>
        <p:nvCxnSpPr>
          <p:cNvPr id="7" name="Straight Arrow Connector 6"/>
          <p:cNvCxnSpPr>
            <a:stCxn id="2" idx="2"/>
            <a:endCxn id="8" idx="0"/>
          </p:cNvCxnSpPr>
          <p:nvPr/>
        </p:nvCxnSpPr>
        <p:spPr>
          <a:xfrm>
            <a:off x="2779712" y="3657600"/>
            <a:ext cx="0" cy="4572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979612" y="41148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Playbooks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011997" y="414528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Playbooks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048192" y="4173855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Playbooks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082482" y="420116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Playbooks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132012" y="4229100"/>
            <a:ext cx="1600200" cy="22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Playbooks</a:t>
            </a:r>
          </a:p>
        </p:txBody>
      </p:sp>
      <p:cxnSp>
        <p:nvCxnSpPr>
          <p:cNvPr id="17" name="Straight Arrow Connector 16"/>
          <p:cNvCxnSpPr>
            <a:stCxn id="16" idx="3"/>
          </p:cNvCxnSpPr>
          <p:nvPr/>
        </p:nvCxnSpPr>
        <p:spPr>
          <a:xfrm>
            <a:off x="3732212" y="4343400"/>
            <a:ext cx="9144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6" idx="3"/>
          </p:cNvCxnSpPr>
          <p:nvPr/>
        </p:nvCxnSpPr>
        <p:spPr>
          <a:xfrm flipV="1">
            <a:off x="3732212" y="3733800"/>
            <a:ext cx="838200" cy="60960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570412" y="2895600"/>
            <a:ext cx="1600200" cy="762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</a:t>
            </a:r>
          </a:p>
        </p:txBody>
      </p:sp>
      <p:sp>
        <p:nvSpPr>
          <p:cNvPr id="24" name="TextBox 23"/>
          <p:cNvSpPr txBox="1"/>
          <p:nvPr/>
        </p:nvSpPr>
        <p:spPr>
          <a:xfrm rot="19448896">
            <a:off x="3681338" y="3854565"/>
            <a:ext cx="8382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Additional Libraries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770313" y="4373248"/>
            <a:ext cx="83820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Access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313612" y="2259331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pandas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837612" y="2244091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Jinja2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313612" y="2768918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csv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321232" y="3700464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OptParse</a:t>
            </a:r>
            <a:endParaRPr lang="en-US" sz="1050" dirty="0"/>
          </a:p>
        </p:txBody>
      </p:sp>
      <p:sp>
        <p:nvSpPr>
          <p:cNvPr id="30" name="Rectangle 29"/>
          <p:cNvSpPr/>
          <p:nvPr/>
        </p:nvSpPr>
        <p:spPr>
          <a:xfrm>
            <a:off x="8837612" y="2768918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xlrd</a:t>
            </a:r>
            <a:r>
              <a:rPr lang="en-US" sz="1050" dirty="0"/>
              <a:t>/</a:t>
            </a:r>
            <a:r>
              <a:rPr lang="en-US" sz="1050" dirty="0" err="1"/>
              <a:t>xlwt</a:t>
            </a:r>
            <a:endParaRPr lang="en-US" sz="1050" dirty="0"/>
          </a:p>
        </p:txBody>
      </p:sp>
      <p:sp>
        <p:nvSpPr>
          <p:cNvPr id="31" name="Rectangle 30"/>
          <p:cNvSpPr/>
          <p:nvPr/>
        </p:nvSpPr>
        <p:spPr>
          <a:xfrm>
            <a:off x="8837612" y="3691891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sqlite3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321232" y="4233864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Textfsm</a:t>
            </a:r>
            <a:endParaRPr lang="en-US" sz="1050" dirty="0"/>
          </a:p>
        </p:txBody>
      </p:sp>
      <p:sp>
        <p:nvSpPr>
          <p:cNvPr id="33" name="Rectangle 32"/>
          <p:cNvSpPr/>
          <p:nvPr/>
        </p:nvSpPr>
        <p:spPr>
          <a:xfrm>
            <a:off x="8845232" y="4218624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ipaddress</a:t>
            </a:r>
            <a:endParaRPr lang="en-US" sz="1050" dirty="0"/>
          </a:p>
        </p:txBody>
      </p:sp>
      <p:sp>
        <p:nvSpPr>
          <p:cNvPr id="34" name="Rectangle 33"/>
          <p:cNvSpPr/>
          <p:nvPr/>
        </p:nvSpPr>
        <p:spPr>
          <a:xfrm>
            <a:off x="7313612" y="4732974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pysnmp</a:t>
            </a:r>
            <a:endParaRPr lang="en-US" sz="1050" dirty="0"/>
          </a:p>
        </p:txBody>
      </p:sp>
      <p:sp>
        <p:nvSpPr>
          <p:cNvPr id="35" name="Rectangle 34"/>
          <p:cNvSpPr/>
          <p:nvPr/>
        </p:nvSpPr>
        <p:spPr>
          <a:xfrm>
            <a:off x="8845232" y="5207319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paramiko</a:t>
            </a:r>
            <a:endParaRPr lang="en-US" sz="1050" dirty="0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6170612" y="3368992"/>
            <a:ext cx="381000" cy="21240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6170612" y="3368992"/>
            <a:ext cx="457200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6170612" y="3115628"/>
            <a:ext cx="381000" cy="241173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6565329" y="3172134"/>
            <a:ext cx="49529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modules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328852" y="5207319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netmiko</a:t>
            </a:r>
            <a:endParaRPr lang="en-US" sz="1050" dirty="0"/>
          </a:p>
        </p:txBody>
      </p:sp>
      <p:sp>
        <p:nvSpPr>
          <p:cNvPr id="48" name="Rectangle 47"/>
          <p:cNvSpPr/>
          <p:nvPr/>
        </p:nvSpPr>
        <p:spPr>
          <a:xfrm>
            <a:off x="8189912" y="5638799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…</a:t>
            </a:r>
          </a:p>
        </p:txBody>
      </p:sp>
      <p:sp>
        <p:nvSpPr>
          <p:cNvPr id="50" name="Rectangle 49"/>
          <p:cNvSpPr/>
          <p:nvPr/>
        </p:nvSpPr>
        <p:spPr>
          <a:xfrm>
            <a:off x="7321232" y="3234691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json</a:t>
            </a:r>
            <a:endParaRPr lang="en-US" sz="1050" dirty="0"/>
          </a:p>
        </p:txBody>
      </p:sp>
      <p:sp>
        <p:nvSpPr>
          <p:cNvPr id="51" name="Rectangle 50"/>
          <p:cNvSpPr/>
          <p:nvPr/>
        </p:nvSpPr>
        <p:spPr>
          <a:xfrm>
            <a:off x="8845232" y="3234691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xml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674812" y="609601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High Level Tools/Libraries usage</a:t>
            </a:r>
          </a:p>
        </p:txBody>
      </p:sp>
      <p:sp>
        <p:nvSpPr>
          <p:cNvPr id="54" name="Rectangle 53"/>
          <p:cNvSpPr/>
          <p:nvPr/>
        </p:nvSpPr>
        <p:spPr>
          <a:xfrm>
            <a:off x="8837612" y="4732974"/>
            <a:ext cx="1295400" cy="32194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/>
              <a:t>Curl/request</a:t>
            </a:r>
          </a:p>
        </p:txBody>
      </p:sp>
    </p:spTree>
    <p:extLst>
      <p:ext uri="{BB962C8B-B14F-4D97-AF65-F5344CB8AC3E}">
        <p14:creationId xmlns:p14="http://schemas.microsoft.com/office/powerpoint/2010/main" val="3617201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74812" y="609601"/>
            <a:ext cx="876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High Level Steps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21DD7122-9009-47CF-8CD1-934A946E4A93}"/>
              </a:ext>
            </a:extLst>
          </p:cNvPr>
          <p:cNvGraphicFramePr/>
          <p:nvPr/>
        </p:nvGraphicFramePr>
        <p:xfrm>
          <a:off x="1979612" y="1752600"/>
          <a:ext cx="8229600" cy="3416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35345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att_int_wde_globe_alone">
  <a:themeElements>
    <a:clrScheme name="ATT 3">
      <a:dk1>
        <a:srgbClr val="009FDB"/>
      </a:dk1>
      <a:lt1>
        <a:sysClr val="window" lastClr="FFFFFF"/>
      </a:lt1>
      <a:dk2>
        <a:srgbClr val="000000"/>
      </a:dk2>
      <a:lt2>
        <a:srgbClr val="D2D2D2"/>
      </a:lt2>
      <a:accent1>
        <a:srgbClr val="009FDB"/>
      </a:accent1>
      <a:accent2>
        <a:srgbClr val="EA7400"/>
      </a:accent2>
      <a:accent3>
        <a:srgbClr val="71C5E8"/>
      </a:accent3>
      <a:accent4>
        <a:srgbClr val="0568AE"/>
      </a:accent4>
      <a:accent5>
        <a:srgbClr val="959595"/>
      </a:accent5>
      <a:accent6>
        <a:srgbClr val="5A5A5A"/>
      </a:accent6>
      <a:hlink>
        <a:srgbClr val="0B1763"/>
      </a:hlink>
      <a:folHlink>
        <a:srgbClr val="0568A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lIns="0" tIns="0" rIns="0" bIns="0"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lIns="0" tIns="0" rIns="0" bIns="0" rtlCol="0">
        <a:noAutofit/>
      </a:bodyPr>
      <a:lstStyle>
        <a:defPPr>
          <a:defRPr sz="1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tt_wide_globe_alone_template_151211" id="{EB61EA07-C7E1-4747-8072-CD5B43E7FA35}" vid="{41019A98-0322-475F-B78D-0569D566577A}"/>
    </a:ext>
  </a:extLst>
</a:theme>
</file>

<file path=ppt/theme/theme3.xml><?xml version="1.0" encoding="utf-8"?>
<a:theme xmlns:a="http://schemas.openxmlformats.org/drawingml/2006/main" name="5_att_int_wde_globe_alone">
  <a:themeElements>
    <a:clrScheme name="ATT 3">
      <a:dk1>
        <a:srgbClr val="009FDB"/>
      </a:dk1>
      <a:lt1>
        <a:sysClr val="window" lastClr="FFFFFF"/>
      </a:lt1>
      <a:dk2>
        <a:srgbClr val="000000"/>
      </a:dk2>
      <a:lt2>
        <a:srgbClr val="D2D2D2"/>
      </a:lt2>
      <a:accent1>
        <a:srgbClr val="009FDB"/>
      </a:accent1>
      <a:accent2>
        <a:srgbClr val="EA7400"/>
      </a:accent2>
      <a:accent3>
        <a:srgbClr val="71C5E8"/>
      </a:accent3>
      <a:accent4>
        <a:srgbClr val="0568AE"/>
      </a:accent4>
      <a:accent5>
        <a:srgbClr val="959595"/>
      </a:accent5>
      <a:accent6>
        <a:srgbClr val="5A5A5A"/>
      </a:accent6>
      <a:hlink>
        <a:srgbClr val="0B1763"/>
      </a:hlink>
      <a:folHlink>
        <a:srgbClr val="0568A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lIns="0" tIns="0" rIns="0" bIns="0"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lIns="0" tIns="0" rIns="0" bIns="0" rtlCol="0">
        <a:noAutofit/>
      </a:bodyPr>
      <a:lstStyle>
        <a:defPPr>
          <a:defRPr sz="1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tt_wide_globe_alone_template_151211" id="{EB61EA07-C7E1-4747-8072-CD5B43E7FA35}" vid="{41019A98-0322-475F-B78D-0569D566577A}"/>
    </a:ext>
  </a:extLst>
</a:theme>
</file>

<file path=ppt/theme/theme4.xml><?xml version="1.0" encoding="utf-8"?>
<a:theme xmlns:a="http://schemas.openxmlformats.org/drawingml/2006/main" name="3_att_int_wde_globe_alone">
  <a:themeElements>
    <a:clrScheme name="ATT 3">
      <a:dk1>
        <a:srgbClr val="009FDB"/>
      </a:dk1>
      <a:lt1>
        <a:sysClr val="window" lastClr="FFFFFF"/>
      </a:lt1>
      <a:dk2>
        <a:srgbClr val="000000"/>
      </a:dk2>
      <a:lt2>
        <a:srgbClr val="D2D2D2"/>
      </a:lt2>
      <a:accent1>
        <a:srgbClr val="009FDB"/>
      </a:accent1>
      <a:accent2>
        <a:srgbClr val="EA7400"/>
      </a:accent2>
      <a:accent3>
        <a:srgbClr val="71C5E8"/>
      </a:accent3>
      <a:accent4>
        <a:srgbClr val="0568AE"/>
      </a:accent4>
      <a:accent5>
        <a:srgbClr val="959595"/>
      </a:accent5>
      <a:accent6>
        <a:srgbClr val="5A5A5A"/>
      </a:accent6>
      <a:hlink>
        <a:srgbClr val="0B1763"/>
      </a:hlink>
      <a:folHlink>
        <a:srgbClr val="0568A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</a:spPr>
      <a:bodyPr lIns="0" tIns="0" rIns="0" bIns="0"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lIns="0" tIns="0" rIns="0" bIns="0" rtlCol="0">
        <a:noAutofit/>
      </a:bodyPr>
      <a:lstStyle>
        <a:defPPr>
          <a:defRPr sz="14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tt_wide_globe_alone_template_151211" id="{EB61EA07-C7E1-4747-8072-CD5B43E7FA35}" vid="{41019A98-0322-475F-B78D-0569D566577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att_ext_wide_globe_alone_template_160106</Template>
  <TotalTime>27968</TotalTime>
  <Words>881</Words>
  <Application>Microsoft Office PowerPoint</Application>
  <PresentationFormat>Custom</PresentationFormat>
  <Paragraphs>233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18</vt:i4>
      </vt:variant>
    </vt:vector>
  </HeadingPairs>
  <TitlesOfParts>
    <vt:vector size="33" baseType="lpstr">
      <vt:lpstr>Arial</vt:lpstr>
      <vt:lpstr>ATT Aleck Cd</vt:lpstr>
      <vt:lpstr>ATT Aleck Sans</vt:lpstr>
      <vt:lpstr>ATT Aleck Sans Light</vt:lpstr>
      <vt:lpstr>ATT Aleck Sans Medium</vt:lpstr>
      <vt:lpstr>ATT Aleck Sans Thin</vt:lpstr>
      <vt:lpstr>ATT Aleck Slab Light</vt:lpstr>
      <vt:lpstr>Calibri</vt:lpstr>
      <vt:lpstr>Lucida Grande</vt:lpstr>
      <vt:lpstr>Omnes_ATT II</vt:lpstr>
      <vt:lpstr>OmnesATT II</vt:lpstr>
      <vt:lpstr>1_Office Theme</vt:lpstr>
      <vt:lpstr>1_att_int_wde_globe_alone</vt:lpstr>
      <vt:lpstr>5_att_int_wde_globe_alone</vt:lpstr>
      <vt:lpstr>3_att_int_wde_globe_alone</vt:lpstr>
      <vt:lpstr>PowerPoint Presentation</vt:lpstr>
      <vt:lpstr>Goals</vt:lpstr>
      <vt:lpstr>PowerPoint Presentation</vt:lpstr>
      <vt:lpstr>Enviroment</vt:lpstr>
      <vt:lpstr>PowerPoint Presentation</vt:lpstr>
      <vt:lpstr>PowerPoint Presentation</vt:lpstr>
      <vt:lpstr>High Level</vt:lpstr>
      <vt:lpstr>PowerPoint Presentation</vt:lpstr>
      <vt:lpstr>PowerPoint Presentation</vt:lpstr>
      <vt:lpstr>PowerPoint Presentation</vt:lpstr>
      <vt:lpstr>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PowerPoint Presentation</vt:lpstr>
    </vt:vector>
  </TitlesOfParts>
  <Company>Fleishman Hillard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Before you begin</dc:title>
  <dc:creator>FleishmanHillard</dc:creator>
  <cp:lastModifiedBy>PATEL, HERSH</cp:lastModifiedBy>
  <cp:revision>1148</cp:revision>
  <cp:lastPrinted>2017-01-16T19:19:32Z</cp:lastPrinted>
  <dcterms:created xsi:type="dcterms:W3CDTF">2016-02-16T16:37:48Z</dcterms:created>
  <dcterms:modified xsi:type="dcterms:W3CDTF">2018-10-30T17:08:43Z</dcterms:modified>
</cp:coreProperties>
</file>

<file path=docProps/thumbnail.jpeg>
</file>